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73" r:id="rId5"/>
    <p:sldMasterId id="2147483683" r:id="rId6"/>
  </p:sldMasterIdLst>
  <p:notesMasterIdLst>
    <p:notesMasterId r:id="rId46"/>
  </p:notesMasterIdLst>
  <p:sldIdLst>
    <p:sldId id="269" r:id="rId7"/>
    <p:sldId id="321" r:id="rId8"/>
    <p:sldId id="1428" r:id="rId9"/>
    <p:sldId id="1429" r:id="rId10"/>
    <p:sldId id="1431" r:id="rId11"/>
    <p:sldId id="1432" r:id="rId12"/>
    <p:sldId id="1433" r:id="rId13"/>
    <p:sldId id="1436" r:id="rId14"/>
    <p:sldId id="1437" r:id="rId15"/>
    <p:sldId id="1455" r:id="rId16"/>
    <p:sldId id="1038" r:id="rId17"/>
    <p:sldId id="1422" r:id="rId18"/>
    <p:sldId id="1434" r:id="rId19"/>
    <p:sldId id="1435" r:id="rId20"/>
    <p:sldId id="1439" r:id="rId21"/>
    <p:sldId id="1440" r:id="rId22"/>
    <p:sldId id="1402" r:id="rId23"/>
    <p:sldId id="1403" r:id="rId24"/>
    <p:sldId id="1404" r:id="rId25"/>
    <p:sldId id="987" r:id="rId26"/>
    <p:sldId id="1406" r:id="rId27"/>
    <p:sldId id="1405" r:id="rId28"/>
    <p:sldId id="1407" r:id="rId29"/>
    <p:sldId id="1441" r:id="rId30"/>
    <p:sldId id="1411" r:id="rId31"/>
    <p:sldId id="840" r:id="rId32"/>
    <p:sldId id="834" r:id="rId33"/>
    <p:sldId id="849" r:id="rId34"/>
    <p:sldId id="1415" r:id="rId35"/>
    <p:sldId id="1448" r:id="rId36"/>
    <p:sldId id="1451" r:id="rId37"/>
    <p:sldId id="1456" r:id="rId38"/>
    <p:sldId id="1449" r:id="rId39"/>
    <p:sldId id="1450" r:id="rId40"/>
    <p:sldId id="1418" r:id="rId41"/>
    <p:sldId id="1419" r:id="rId42"/>
    <p:sldId id="1454" r:id="rId43"/>
    <p:sldId id="1457" r:id="rId44"/>
    <p:sldId id="265" r:id="rId45"/>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Seattle Text" pitchFamily="2"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w, Evelyn" initials="CE" lastIdx="0" clrIdx="0">
    <p:extLst>
      <p:ext uri="{19B8F6BF-5375-455C-9EA6-DF929625EA0E}">
        <p15:presenceInfo xmlns:p15="http://schemas.microsoft.com/office/powerpoint/2012/main" userId="S-1-5-21-1005559283-1549754204-3747669754-137415" providerId="AD"/>
      </p:ext>
    </p:extLst>
  </p:cmAuthor>
  <p:cmAuthor id="2" name="Berry, Melody" initials="BM" lastIdx="1" clrIdx="1">
    <p:extLst>
      <p:ext uri="{19B8F6BF-5375-455C-9EA6-DF929625EA0E}">
        <p15:presenceInfo xmlns:p15="http://schemas.microsoft.com/office/powerpoint/2012/main" userId="S::melody.berry@seattle.gov::31bd6066-c510-4faa-ad29-e552a3d0ff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35309-A6FE-443C-9509-C44D67295879}" v="219" dt="2021-03-12T16:33:38.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104" d="100"/>
          <a:sy n="104" d="100"/>
        </p:scale>
        <p:origin x="13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3.fntdata"/><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6.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ry, Melody" userId="31bd6066-c510-4faa-ad29-e552a3d0ff26" providerId="ADAL" clId="{FCFE8FD7-EF71-4334-AA9A-D31959224B48}"/>
    <pc:docChg chg="undo redo custSel mod addSld delSld modSld sldOrd delMainMaster modMainMaster">
      <pc:chgData name="Berry, Melody" userId="31bd6066-c510-4faa-ad29-e552a3d0ff26" providerId="ADAL" clId="{FCFE8FD7-EF71-4334-AA9A-D31959224B48}" dt="2021-03-12T03:46:45.561" v="11657" actId="20577"/>
      <pc:docMkLst>
        <pc:docMk/>
      </pc:docMkLst>
      <pc:sldChg chg="del">
        <pc:chgData name="Berry, Melody" userId="31bd6066-c510-4faa-ad29-e552a3d0ff26" providerId="ADAL" clId="{FCFE8FD7-EF71-4334-AA9A-D31959224B48}" dt="2021-03-10T21:27:50.946" v="666" actId="2696"/>
        <pc:sldMkLst>
          <pc:docMk/>
          <pc:sldMk cId="1662613441" sldId="258"/>
        </pc:sldMkLst>
      </pc:sldChg>
      <pc:sldChg chg="delSp del delDesignElem">
        <pc:chgData name="Berry, Melody" userId="31bd6066-c510-4faa-ad29-e552a3d0ff26" providerId="ADAL" clId="{FCFE8FD7-EF71-4334-AA9A-D31959224B48}" dt="2021-03-10T21:09:58.645" v="133" actId="2696"/>
        <pc:sldMkLst>
          <pc:docMk/>
          <pc:sldMk cId="3764213826" sldId="261"/>
        </pc:sldMkLst>
        <pc:spChg chg="del">
          <ac:chgData name="Berry, Melody" userId="31bd6066-c510-4faa-ad29-e552a3d0ff26" providerId="ADAL" clId="{FCFE8FD7-EF71-4334-AA9A-D31959224B48}" dt="2021-03-10T21:08:20.335" v="119"/>
          <ac:spMkLst>
            <pc:docMk/>
            <pc:sldMk cId="3764213826" sldId="261"/>
            <ac:spMk id="10" creationId="{3A5B4632-C963-4296-86F0-79AA9EA5AE98}"/>
          </ac:spMkLst>
        </pc:spChg>
      </pc:sldChg>
      <pc:sldChg chg="modSp">
        <pc:chgData name="Berry, Melody" userId="31bd6066-c510-4faa-ad29-e552a3d0ff26" providerId="ADAL" clId="{FCFE8FD7-EF71-4334-AA9A-D31959224B48}" dt="2021-03-10T21:03:11.599" v="57" actId="20577"/>
        <pc:sldMkLst>
          <pc:docMk/>
          <pc:sldMk cId="532852770" sldId="269"/>
        </pc:sldMkLst>
        <pc:spChg chg="mod">
          <ac:chgData name="Berry, Melody" userId="31bd6066-c510-4faa-ad29-e552a3d0ff26" providerId="ADAL" clId="{FCFE8FD7-EF71-4334-AA9A-D31959224B48}" dt="2021-03-10T21:03:11.599" v="57" actId="20577"/>
          <ac:spMkLst>
            <pc:docMk/>
            <pc:sldMk cId="532852770" sldId="269"/>
            <ac:spMk id="4" creationId="{28CE5766-02C0-4F6E-AC94-7B6E93D96FA6}"/>
          </ac:spMkLst>
        </pc:spChg>
        <pc:spChg chg="mod">
          <ac:chgData name="Berry, Melody" userId="31bd6066-c510-4faa-ad29-e552a3d0ff26" providerId="ADAL" clId="{FCFE8FD7-EF71-4334-AA9A-D31959224B48}" dt="2021-03-10T21:02:47.127" v="40" actId="20577"/>
          <ac:spMkLst>
            <pc:docMk/>
            <pc:sldMk cId="532852770" sldId="269"/>
            <ac:spMk id="6" creationId="{9476E353-F6D4-43DA-9957-77FD5F33ED30}"/>
          </ac:spMkLst>
        </pc:spChg>
      </pc:sldChg>
      <pc:sldChg chg="delSp del delDesignElem">
        <pc:chgData name="Berry, Melody" userId="31bd6066-c510-4faa-ad29-e552a3d0ff26" providerId="ADAL" clId="{FCFE8FD7-EF71-4334-AA9A-D31959224B48}" dt="2021-03-10T21:09:46.335" v="131" actId="2696"/>
        <pc:sldMkLst>
          <pc:docMk/>
          <pc:sldMk cId="1292955939" sldId="335"/>
        </pc:sldMkLst>
        <pc:spChg chg="del">
          <ac:chgData name="Berry, Melody" userId="31bd6066-c510-4faa-ad29-e552a3d0ff26" providerId="ADAL" clId="{FCFE8FD7-EF71-4334-AA9A-D31959224B48}" dt="2021-03-10T21:08:36.626" v="130"/>
          <ac:spMkLst>
            <pc:docMk/>
            <pc:sldMk cId="1292955939" sldId="335"/>
            <ac:spMk id="9" creationId="{68575C10-8187-4AC4-AD72-C754EAFD2867}"/>
          </ac:spMkLst>
        </pc:spChg>
        <pc:cxnChg chg="del">
          <ac:chgData name="Berry, Melody" userId="31bd6066-c510-4faa-ad29-e552a3d0ff26" providerId="ADAL" clId="{FCFE8FD7-EF71-4334-AA9A-D31959224B48}" dt="2021-03-10T21:08:36.626" v="130"/>
          <ac:cxnSpMkLst>
            <pc:docMk/>
            <pc:sldMk cId="1292955939" sldId="335"/>
            <ac:cxnSpMk id="11" creationId="{74E776C9-ED67-41B7-B3A3-4DF76EF3ACEE}"/>
          </ac:cxnSpMkLst>
        </pc:cxnChg>
      </pc:sldChg>
      <pc:sldChg chg="del">
        <pc:chgData name="Berry, Melody" userId="31bd6066-c510-4faa-ad29-e552a3d0ff26" providerId="ADAL" clId="{FCFE8FD7-EF71-4334-AA9A-D31959224B48}" dt="2021-03-10T21:29:46.681" v="682" actId="2696"/>
        <pc:sldMkLst>
          <pc:docMk/>
          <pc:sldMk cId="3599402877" sldId="354"/>
        </pc:sldMkLst>
      </pc:sldChg>
      <pc:sldChg chg="delSp del delDesignElem">
        <pc:chgData name="Berry, Melody" userId="31bd6066-c510-4faa-ad29-e552a3d0ff26" providerId="ADAL" clId="{FCFE8FD7-EF71-4334-AA9A-D31959224B48}" dt="2021-03-10T21:10:10.069" v="136" actId="2696"/>
        <pc:sldMkLst>
          <pc:docMk/>
          <pc:sldMk cId="1048535962" sldId="396"/>
        </pc:sldMkLst>
        <pc:spChg chg="del">
          <ac:chgData name="Berry, Melody" userId="31bd6066-c510-4faa-ad29-e552a3d0ff26" providerId="ADAL" clId="{FCFE8FD7-EF71-4334-AA9A-D31959224B48}" dt="2021-03-10T21:06:34.844" v="71"/>
          <ac:spMkLst>
            <pc:docMk/>
            <pc:sldMk cId="1048535962" sldId="396"/>
            <ac:spMk id="18" creationId="{B5FA7C47-B7C1-4D2E-AB49-ED23BA34BA83}"/>
          </ac:spMkLst>
        </pc:spChg>
        <pc:spChg chg="del">
          <ac:chgData name="Berry, Melody" userId="31bd6066-c510-4faa-ad29-e552a3d0ff26" providerId="ADAL" clId="{FCFE8FD7-EF71-4334-AA9A-D31959224B48}" dt="2021-03-10T21:06:34.844" v="71"/>
          <ac:spMkLst>
            <pc:docMk/>
            <pc:sldMk cId="1048535962" sldId="396"/>
            <ac:spMk id="20" creationId="{596EE156-ABF1-4329-A6BA-03B4254E0877}"/>
          </ac:spMkLst>
        </pc:spChg>
        <pc:spChg chg="del">
          <ac:chgData name="Berry, Melody" userId="31bd6066-c510-4faa-ad29-e552a3d0ff26" providerId="ADAL" clId="{FCFE8FD7-EF71-4334-AA9A-D31959224B48}" dt="2021-03-10T21:06:34.844" v="71"/>
          <ac:spMkLst>
            <pc:docMk/>
            <pc:sldMk cId="1048535962" sldId="396"/>
            <ac:spMk id="22" creationId="{19B9933F-AAB3-444A-8BB5-9CA194A8BC63}"/>
          </ac:spMkLst>
        </pc:spChg>
        <pc:spChg chg="del">
          <ac:chgData name="Berry, Melody" userId="31bd6066-c510-4faa-ad29-e552a3d0ff26" providerId="ADAL" clId="{FCFE8FD7-EF71-4334-AA9A-D31959224B48}" dt="2021-03-10T21:06:34.844" v="71"/>
          <ac:spMkLst>
            <pc:docMk/>
            <pc:sldMk cId="1048535962" sldId="396"/>
            <ac:spMk id="24" creationId="{7D20183A-0B1D-4A1F-89B1-ADBEDBC6E54E}"/>
          </ac:spMkLst>
        </pc:spChg>
        <pc:spChg chg="del">
          <ac:chgData name="Berry, Melody" userId="31bd6066-c510-4faa-ad29-e552a3d0ff26" providerId="ADAL" clId="{FCFE8FD7-EF71-4334-AA9A-D31959224B48}" dt="2021-03-10T21:06:34.844" v="71"/>
          <ac:spMkLst>
            <pc:docMk/>
            <pc:sldMk cId="1048535962" sldId="396"/>
            <ac:spMk id="26" creationId="{131031D3-26CD-4214-A9A4-5857EFA15A0C}"/>
          </ac:spMkLst>
        </pc:spChg>
      </pc:sldChg>
      <pc:sldChg chg="del">
        <pc:chgData name="Berry, Melody" userId="31bd6066-c510-4faa-ad29-e552a3d0ff26" providerId="ADAL" clId="{FCFE8FD7-EF71-4334-AA9A-D31959224B48}" dt="2021-03-10T21:35:05.560" v="848" actId="2696"/>
        <pc:sldMkLst>
          <pc:docMk/>
          <pc:sldMk cId="732641001" sldId="799"/>
        </pc:sldMkLst>
      </pc:sldChg>
      <pc:sldChg chg="del">
        <pc:chgData name="Berry, Melody" userId="31bd6066-c510-4faa-ad29-e552a3d0ff26" providerId="ADAL" clId="{FCFE8FD7-EF71-4334-AA9A-D31959224B48}" dt="2021-03-10T21:35:11.631" v="851" actId="2696"/>
        <pc:sldMkLst>
          <pc:docMk/>
          <pc:sldMk cId="2828697499" sldId="803"/>
        </pc:sldMkLst>
      </pc:sldChg>
      <pc:sldChg chg="delSp del delDesignElem">
        <pc:chgData name="Berry, Melody" userId="31bd6066-c510-4faa-ad29-e552a3d0ff26" providerId="ADAL" clId="{FCFE8FD7-EF71-4334-AA9A-D31959224B48}" dt="2021-03-10T21:35:00.385" v="846" actId="2696"/>
        <pc:sldMkLst>
          <pc:docMk/>
          <pc:sldMk cId="1252419524" sldId="804"/>
        </pc:sldMkLst>
        <pc:spChg chg="del">
          <ac:chgData name="Berry, Melody" userId="31bd6066-c510-4faa-ad29-e552a3d0ff26" providerId="ADAL" clId="{FCFE8FD7-EF71-4334-AA9A-D31959224B48}" dt="2021-03-10T21:08:33.825" v="128"/>
          <ac:spMkLst>
            <pc:docMk/>
            <pc:sldMk cId="1252419524" sldId="804"/>
            <ac:spMk id="21" creationId="{A4AC5506-6312-4701-8D3C-40187889A947}"/>
          </ac:spMkLst>
        </pc:spChg>
      </pc:sldChg>
      <pc:sldChg chg="del">
        <pc:chgData name="Berry, Melody" userId="31bd6066-c510-4faa-ad29-e552a3d0ff26" providerId="ADAL" clId="{FCFE8FD7-EF71-4334-AA9A-D31959224B48}" dt="2021-03-10T21:35:03.499" v="847" actId="2696"/>
        <pc:sldMkLst>
          <pc:docMk/>
          <pc:sldMk cId="3071886447" sldId="806"/>
        </pc:sldMkLst>
      </pc:sldChg>
      <pc:sldChg chg="delSp modSp del delDesignElem">
        <pc:chgData name="Berry, Melody" userId="31bd6066-c510-4faa-ad29-e552a3d0ff26" providerId="ADAL" clId="{FCFE8FD7-EF71-4334-AA9A-D31959224B48}" dt="2021-03-12T00:04:21.307" v="6374" actId="2696"/>
        <pc:sldMkLst>
          <pc:docMk/>
          <pc:sldMk cId="1762254347" sldId="834"/>
        </pc:sldMkLst>
        <pc:spChg chg="mod">
          <ac:chgData name="Berry, Melody" userId="31bd6066-c510-4faa-ad29-e552a3d0ff26" providerId="ADAL" clId="{FCFE8FD7-EF71-4334-AA9A-D31959224B48}" dt="2021-03-10T21:35:52.379" v="856" actId="207"/>
          <ac:spMkLst>
            <pc:docMk/>
            <pc:sldMk cId="1762254347" sldId="834"/>
            <ac:spMk id="2" creationId="{7A19F100-32AE-4693-A7DC-BD55703B4A6E}"/>
          </ac:spMkLst>
        </pc:spChg>
        <pc:spChg chg="mod">
          <ac:chgData name="Berry, Melody" userId="31bd6066-c510-4faa-ad29-e552a3d0ff26" providerId="ADAL" clId="{FCFE8FD7-EF71-4334-AA9A-D31959224B48}" dt="2021-03-10T21:35:55.961" v="857" actId="207"/>
          <ac:spMkLst>
            <pc:docMk/>
            <pc:sldMk cId="1762254347" sldId="834"/>
            <ac:spMk id="3" creationId="{B063DD75-025E-47D6-B796-212099B7C3AE}"/>
          </ac:spMkLst>
        </pc:spChg>
        <pc:spChg chg="del">
          <ac:chgData name="Berry, Melody" userId="31bd6066-c510-4faa-ad29-e552a3d0ff26" providerId="ADAL" clId="{FCFE8FD7-EF71-4334-AA9A-D31959224B48}" dt="2021-03-10T21:08:26.941" v="124"/>
          <ac:spMkLst>
            <pc:docMk/>
            <pc:sldMk cId="1762254347" sldId="834"/>
            <ac:spMk id="8" creationId="{F5493CFF-E43B-4B10-ACE1-C8A1246629EA}"/>
          </ac:spMkLst>
        </pc:spChg>
      </pc:sldChg>
      <pc:sldChg chg="modSp">
        <pc:chgData name="Berry, Melody" userId="31bd6066-c510-4faa-ad29-e552a3d0ff26" providerId="ADAL" clId="{FCFE8FD7-EF71-4334-AA9A-D31959224B48}" dt="2021-03-12T03:31:10.309" v="10976" actId="404"/>
        <pc:sldMkLst>
          <pc:docMk/>
          <pc:sldMk cId="2430486151" sldId="840"/>
        </pc:sldMkLst>
        <pc:spChg chg="mod">
          <ac:chgData name="Berry, Melody" userId="31bd6066-c510-4faa-ad29-e552a3d0ff26" providerId="ADAL" clId="{FCFE8FD7-EF71-4334-AA9A-D31959224B48}" dt="2021-03-12T03:31:10.309" v="10976" actId="404"/>
          <ac:spMkLst>
            <pc:docMk/>
            <pc:sldMk cId="2430486151" sldId="840"/>
            <ac:spMk id="2" creationId="{7A19F100-32AE-4693-A7DC-BD55703B4A6E}"/>
          </ac:spMkLst>
        </pc:spChg>
        <pc:spChg chg="mod">
          <ac:chgData name="Berry, Melody" userId="31bd6066-c510-4faa-ad29-e552a3d0ff26" providerId="ADAL" clId="{FCFE8FD7-EF71-4334-AA9A-D31959224B48}" dt="2021-03-12T00:13:41.754" v="6464" actId="208"/>
          <ac:spMkLst>
            <pc:docMk/>
            <pc:sldMk cId="2430486151" sldId="840"/>
            <ac:spMk id="43" creationId="{85C22B96-C670-4672-9BF2-84C55CD071FC}"/>
          </ac:spMkLst>
        </pc:spChg>
        <pc:spChg chg="mod">
          <ac:chgData name="Berry, Melody" userId="31bd6066-c510-4faa-ad29-e552a3d0ff26" providerId="ADAL" clId="{FCFE8FD7-EF71-4334-AA9A-D31959224B48}" dt="2021-03-12T00:13:41.754" v="6464" actId="208"/>
          <ac:spMkLst>
            <pc:docMk/>
            <pc:sldMk cId="2430486151" sldId="840"/>
            <ac:spMk id="44" creationId="{CDBF992F-2B87-46AB-93C2-759EB7965912}"/>
          </ac:spMkLst>
        </pc:spChg>
        <pc:spChg chg="mod">
          <ac:chgData name="Berry, Melody" userId="31bd6066-c510-4faa-ad29-e552a3d0ff26" providerId="ADAL" clId="{FCFE8FD7-EF71-4334-AA9A-D31959224B48}" dt="2021-03-12T00:13:55.983" v="6466" actId="208"/>
          <ac:spMkLst>
            <pc:docMk/>
            <pc:sldMk cId="2430486151" sldId="840"/>
            <ac:spMk id="46" creationId="{F173E1FE-AF63-4DFF-B180-E1B7A93A8CC5}"/>
          </ac:spMkLst>
        </pc:spChg>
        <pc:spChg chg="mod">
          <ac:chgData name="Berry, Melody" userId="31bd6066-c510-4faa-ad29-e552a3d0ff26" providerId="ADAL" clId="{FCFE8FD7-EF71-4334-AA9A-D31959224B48}" dt="2021-03-12T00:13:55.983" v="6466" actId="208"/>
          <ac:spMkLst>
            <pc:docMk/>
            <pc:sldMk cId="2430486151" sldId="840"/>
            <ac:spMk id="47" creationId="{8CB4ABFC-76D7-4F60-8348-4C24F947E44D}"/>
          </ac:spMkLst>
        </pc:spChg>
        <pc:spChg chg="mod">
          <ac:chgData name="Berry, Melody" userId="31bd6066-c510-4faa-ad29-e552a3d0ff26" providerId="ADAL" clId="{FCFE8FD7-EF71-4334-AA9A-D31959224B48}" dt="2021-03-12T00:14:00.254" v="6468" actId="208"/>
          <ac:spMkLst>
            <pc:docMk/>
            <pc:sldMk cId="2430486151" sldId="840"/>
            <ac:spMk id="49" creationId="{47CA7846-33FF-46F8-BBA3-E745A0819F8C}"/>
          </ac:spMkLst>
        </pc:spChg>
        <pc:spChg chg="mod">
          <ac:chgData name="Berry, Melody" userId="31bd6066-c510-4faa-ad29-e552a3d0ff26" providerId="ADAL" clId="{FCFE8FD7-EF71-4334-AA9A-D31959224B48}" dt="2021-03-12T00:14:00.254" v="6468" actId="208"/>
          <ac:spMkLst>
            <pc:docMk/>
            <pc:sldMk cId="2430486151" sldId="840"/>
            <ac:spMk id="50" creationId="{BD39EECE-2082-45AC-82F4-F1E973B1FD6F}"/>
          </ac:spMkLst>
        </pc:spChg>
        <pc:grpChg chg="mod">
          <ac:chgData name="Berry, Melody" userId="31bd6066-c510-4faa-ad29-e552a3d0ff26" providerId="ADAL" clId="{FCFE8FD7-EF71-4334-AA9A-D31959224B48}" dt="2021-03-12T00:13:41.346" v="6463" actId="207"/>
          <ac:grpSpMkLst>
            <pc:docMk/>
            <pc:sldMk cId="2430486151" sldId="840"/>
            <ac:grpSpMk id="42" creationId="{B4F6D50A-F162-4F2B-9E9E-4F772A92BBE5}"/>
          </ac:grpSpMkLst>
        </pc:grpChg>
        <pc:grpChg chg="mod">
          <ac:chgData name="Berry, Melody" userId="31bd6066-c510-4faa-ad29-e552a3d0ff26" providerId="ADAL" clId="{FCFE8FD7-EF71-4334-AA9A-D31959224B48}" dt="2021-03-12T00:13:56.532" v="6467" actId="207"/>
          <ac:grpSpMkLst>
            <pc:docMk/>
            <pc:sldMk cId="2430486151" sldId="840"/>
            <ac:grpSpMk id="45" creationId="{77A0E960-51D0-4235-BC47-A08123DEBE8C}"/>
          </ac:grpSpMkLst>
        </pc:grpChg>
        <pc:grpChg chg="mod">
          <ac:chgData name="Berry, Melody" userId="31bd6066-c510-4faa-ad29-e552a3d0ff26" providerId="ADAL" clId="{FCFE8FD7-EF71-4334-AA9A-D31959224B48}" dt="2021-03-12T00:14:00.732" v="6469" actId="207"/>
          <ac:grpSpMkLst>
            <pc:docMk/>
            <pc:sldMk cId="2430486151" sldId="840"/>
            <ac:grpSpMk id="48" creationId="{024C771A-3DA1-47BD-BC62-FC4847F3CF8A}"/>
          </ac:grpSpMkLst>
        </pc:grpChg>
        <pc:graphicFrameChg chg="mod">
          <ac:chgData name="Berry, Melody" userId="31bd6066-c510-4faa-ad29-e552a3d0ff26" providerId="ADAL" clId="{FCFE8FD7-EF71-4334-AA9A-D31959224B48}" dt="2021-03-12T00:13:36.214" v="6462" actId="12100"/>
          <ac:graphicFrameMkLst>
            <pc:docMk/>
            <pc:sldMk cId="2430486151" sldId="840"/>
            <ac:graphicFrameMk id="84" creationId="{D989D4DA-D6C6-42EF-BEEF-BD76019EDF61}"/>
          </ac:graphicFrameMkLst>
        </pc:graphicFrameChg>
      </pc:sldChg>
      <pc:sldChg chg="delSp modSp del delDesignElem">
        <pc:chgData name="Berry, Melody" userId="31bd6066-c510-4faa-ad29-e552a3d0ff26" providerId="ADAL" clId="{FCFE8FD7-EF71-4334-AA9A-D31959224B48}" dt="2021-03-12T00:04:21.312" v="6375" actId="2696"/>
        <pc:sldMkLst>
          <pc:docMk/>
          <pc:sldMk cId="3957603912" sldId="840"/>
        </pc:sldMkLst>
        <pc:spChg chg="mod">
          <ac:chgData name="Berry, Melody" userId="31bd6066-c510-4faa-ad29-e552a3d0ff26" providerId="ADAL" clId="{FCFE8FD7-EF71-4334-AA9A-D31959224B48}" dt="2021-03-10T21:35:44.830" v="855" actId="1076"/>
          <ac:spMkLst>
            <pc:docMk/>
            <pc:sldMk cId="3957603912" sldId="840"/>
            <ac:spMk id="2" creationId="{7A19F100-32AE-4693-A7DC-BD55703B4A6E}"/>
          </ac:spMkLst>
        </pc:spChg>
        <pc:spChg chg="del">
          <ac:chgData name="Berry, Melody" userId="31bd6066-c510-4faa-ad29-e552a3d0ff26" providerId="ADAL" clId="{FCFE8FD7-EF71-4334-AA9A-D31959224B48}" dt="2021-03-10T21:08:26.941" v="124"/>
          <ac:spMkLst>
            <pc:docMk/>
            <pc:sldMk cId="3957603912" sldId="840"/>
            <ac:spMk id="116" creationId="{B819A166-7571-4003-A6B8-B62034C3ED30}"/>
          </ac:spMkLst>
        </pc:spChg>
      </pc:sldChg>
      <pc:sldChg chg="delSp modSp del delDesignElem">
        <pc:chgData name="Berry, Melody" userId="31bd6066-c510-4faa-ad29-e552a3d0ff26" providerId="ADAL" clId="{FCFE8FD7-EF71-4334-AA9A-D31959224B48}" dt="2021-03-12T00:04:21.296" v="6373" actId="2696"/>
        <pc:sldMkLst>
          <pc:docMk/>
          <pc:sldMk cId="3093466169" sldId="849"/>
        </pc:sldMkLst>
        <pc:spChg chg="mod">
          <ac:chgData name="Berry, Melody" userId="31bd6066-c510-4faa-ad29-e552a3d0ff26" providerId="ADAL" clId="{FCFE8FD7-EF71-4334-AA9A-D31959224B48}" dt="2021-03-10T21:36:21.124" v="859" actId="1076"/>
          <ac:spMkLst>
            <pc:docMk/>
            <pc:sldMk cId="3093466169" sldId="849"/>
            <ac:spMk id="2" creationId="{7A19F100-32AE-4693-A7DC-BD55703B4A6E}"/>
          </ac:spMkLst>
        </pc:spChg>
        <pc:spChg chg="del">
          <ac:chgData name="Berry, Melody" userId="31bd6066-c510-4faa-ad29-e552a3d0ff26" providerId="ADAL" clId="{FCFE8FD7-EF71-4334-AA9A-D31959224B48}" dt="2021-03-10T21:08:26.941" v="124"/>
          <ac:spMkLst>
            <pc:docMk/>
            <pc:sldMk cId="3093466169" sldId="849"/>
            <ac:spMk id="119" creationId="{B819A166-7571-4003-A6B8-B62034C3ED30}"/>
          </ac:spMkLst>
        </pc:spChg>
      </pc:sldChg>
      <pc:sldChg chg="modSp">
        <pc:chgData name="Berry, Melody" userId="31bd6066-c510-4faa-ad29-e552a3d0ff26" providerId="ADAL" clId="{FCFE8FD7-EF71-4334-AA9A-D31959224B48}" dt="2021-03-12T00:14:55.519" v="6482" actId="404"/>
        <pc:sldMkLst>
          <pc:docMk/>
          <pc:sldMk cId="3966001030" sldId="849"/>
        </pc:sldMkLst>
        <pc:spChg chg="mod">
          <ac:chgData name="Berry, Melody" userId="31bd6066-c510-4faa-ad29-e552a3d0ff26" providerId="ADAL" clId="{FCFE8FD7-EF71-4334-AA9A-D31959224B48}" dt="2021-03-12T00:14:55.519" v="6482" actId="404"/>
          <ac:spMkLst>
            <pc:docMk/>
            <pc:sldMk cId="3966001030" sldId="849"/>
            <ac:spMk id="2" creationId="{7A19F100-32AE-4693-A7DC-BD55703B4A6E}"/>
          </ac:spMkLst>
        </pc:spChg>
        <pc:spChg chg="mod">
          <ac:chgData name="Berry, Melody" userId="31bd6066-c510-4faa-ad29-e552a3d0ff26" providerId="ADAL" clId="{FCFE8FD7-EF71-4334-AA9A-D31959224B48}" dt="2021-03-12T00:14:25.191" v="6474" actId="208"/>
          <ac:spMkLst>
            <pc:docMk/>
            <pc:sldMk cId="3966001030" sldId="849"/>
            <ac:spMk id="30" creationId="{99AFFC28-A038-4D28-AB64-807C50955779}"/>
          </ac:spMkLst>
        </pc:spChg>
        <pc:spChg chg="mod">
          <ac:chgData name="Berry, Melody" userId="31bd6066-c510-4faa-ad29-e552a3d0ff26" providerId="ADAL" clId="{FCFE8FD7-EF71-4334-AA9A-D31959224B48}" dt="2021-03-12T00:14:25.191" v="6474" actId="208"/>
          <ac:spMkLst>
            <pc:docMk/>
            <pc:sldMk cId="3966001030" sldId="849"/>
            <ac:spMk id="31" creationId="{87E8D35E-E73B-4FCD-9619-1EC70060CE6B}"/>
          </ac:spMkLst>
        </pc:spChg>
        <pc:spChg chg="mod">
          <ac:chgData name="Berry, Melody" userId="31bd6066-c510-4faa-ad29-e552a3d0ff26" providerId="ADAL" clId="{FCFE8FD7-EF71-4334-AA9A-D31959224B48}" dt="2021-03-12T00:14:29.591" v="6476" actId="208"/>
          <ac:spMkLst>
            <pc:docMk/>
            <pc:sldMk cId="3966001030" sldId="849"/>
            <ac:spMk id="33" creationId="{D4B16C8E-4B5A-47A0-AD34-BB88963EAE3E}"/>
          </ac:spMkLst>
        </pc:spChg>
        <pc:spChg chg="mod">
          <ac:chgData name="Berry, Melody" userId="31bd6066-c510-4faa-ad29-e552a3d0ff26" providerId="ADAL" clId="{FCFE8FD7-EF71-4334-AA9A-D31959224B48}" dt="2021-03-12T00:14:29.591" v="6476" actId="208"/>
          <ac:spMkLst>
            <pc:docMk/>
            <pc:sldMk cId="3966001030" sldId="849"/>
            <ac:spMk id="34" creationId="{5D2EF9C6-EE7C-4FDB-B37A-1586A0AFB452}"/>
          </ac:spMkLst>
        </pc:spChg>
        <pc:spChg chg="mod">
          <ac:chgData name="Berry, Melody" userId="31bd6066-c510-4faa-ad29-e552a3d0ff26" providerId="ADAL" clId="{FCFE8FD7-EF71-4334-AA9A-D31959224B48}" dt="2021-03-12T00:14:33.436" v="6478" actId="208"/>
          <ac:spMkLst>
            <pc:docMk/>
            <pc:sldMk cId="3966001030" sldId="849"/>
            <ac:spMk id="36" creationId="{E41CF59E-8D7E-49B0-8901-E4AF3D5B6B6D}"/>
          </ac:spMkLst>
        </pc:spChg>
        <pc:spChg chg="mod">
          <ac:chgData name="Berry, Melody" userId="31bd6066-c510-4faa-ad29-e552a3d0ff26" providerId="ADAL" clId="{FCFE8FD7-EF71-4334-AA9A-D31959224B48}" dt="2021-03-12T00:14:33.436" v="6478" actId="208"/>
          <ac:spMkLst>
            <pc:docMk/>
            <pc:sldMk cId="3966001030" sldId="849"/>
            <ac:spMk id="37" creationId="{43338B8B-95CD-4753-A7B8-D936BE3069A7}"/>
          </ac:spMkLst>
        </pc:spChg>
        <pc:spChg chg="mod">
          <ac:chgData name="Berry, Melody" userId="31bd6066-c510-4faa-ad29-e552a3d0ff26" providerId="ADAL" clId="{FCFE8FD7-EF71-4334-AA9A-D31959224B48}" dt="2021-03-12T00:14:42.330" v="6480" actId="208"/>
          <ac:spMkLst>
            <pc:docMk/>
            <pc:sldMk cId="3966001030" sldId="849"/>
            <ac:spMk id="39" creationId="{9A1045DC-2543-4A5C-B38C-E66ED2945394}"/>
          </ac:spMkLst>
        </pc:spChg>
        <pc:spChg chg="mod">
          <ac:chgData name="Berry, Melody" userId="31bd6066-c510-4faa-ad29-e552a3d0ff26" providerId="ADAL" clId="{FCFE8FD7-EF71-4334-AA9A-D31959224B48}" dt="2021-03-12T00:14:42.330" v="6480" actId="208"/>
          <ac:spMkLst>
            <pc:docMk/>
            <pc:sldMk cId="3966001030" sldId="849"/>
            <ac:spMk id="40" creationId="{97B9DE01-4216-4222-A535-27829F7F0F4D}"/>
          </ac:spMkLst>
        </pc:spChg>
        <pc:grpChg chg="mod">
          <ac:chgData name="Berry, Melody" userId="31bd6066-c510-4faa-ad29-e552a3d0ff26" providerId="ADAL" clId="{FCFE8FD7-EF71-4334-AA9A-D31959224B48}" dt="2021-03-12T00:14:24.591" v="6473" actId="207"/>
          <ac:grpSpMkLst>
            <pc:docMk/>
            <pc:sldMk cId="3966001030" sldId="849"/>
            <ac:grpSpMk id="29" creationId="{CE1A8B80-CE34-4EEF-B25E-56F192A705F5}"/>
          </ac:grpSpMkLst>
        </pc:grpChg>
        <pc:grpChg chg="mod">
          <ac:chgData name="Berry, Melody" userId="31bd6066-c510-4faa-ad29-e552a3d0ff26" providerId="ADAL" clId="{FCFE8FD7-EF71-4334-AA9A-D31959224B48}" dt="2021-03-12T00:14:28.980" v="6475" actId="207"/>
          <ac:grpSpMkLst>
            <pc:docMk/>
            <pc:sldMk cId="3966001030" sldId="849"/>
            <ac:grpSpMk id="32" creationId="{8334352F-59B8-40C9-94F6-23247C411E3C}"/>
          </ac:grpSpMkLst>
        </pc:grpChg>
        <pc:grpChg chg="mod">
          <ac:chgData name="Berry, Melody" userId="31bd6066-c510-4faa-ad29-e552a3d0ff26" providerId="ADAL" clId="{FCFE8FD7-EF71-4334-AA9A-D31959224B48}" dt="2021-03-12T00:14:32.933" v="6477" actId="207"/>
          <ac:grpSpMkLst>
            <pc:docMk/>
            <pc:sldMk cId="3966001030" sldId="849"/>
            <ac:grpSpMk id="35" creationId="{70ACFA75-D314-4515-9BF3-CDE3ED56A493}"/>
          </ac:grpSpMkLst>
        </pc:grpChg>
        <pc:grpChg chg="mod">
          <ac:chgData name="Berry, Melody" userId="31bd6066-c510-4faa-ad29-e552a3d0ff26" providerId="ADAL" clId="{FCFE8FD7-EF71-4334-AA9A-D31959224B48}" dt="2021-03-12T00:14:39.034" v="6479" actId="207"/>
          <ac:grpSpMkLst>
            <pc:docMk/>
            <pc:sldMk cId="3966001030" sldId="849"/>
            <ac:grpSpMk id="38" creationId="{FD2BE94B-C9D5-437C-98BD-BA424455CA6B}"/>
          </ac:grpSpMkLst>
        </pc:grpChg>
        <pc:graphicFrameChg chg="mod">
          <ac:chgData name="Berry, Melody" userId="31bd6066-c510-4faa-ad29-e552a3d0ff26" providerId="ADAL" clId="{FCFE8FD7-EF71-4334-AA9A-D31959224B48}" dt="2021-03-12T00:14:17.328" v="6472" actId="12100"/>
          <ac:graphicFrameMkLst>
            <pc:docMk/>
            <pc:sldMk cId="3966001030" sldId="849"/>
            <ac:graphicFrameMk id="84" creationId="{D989D4DA-D6C6-42EF-BEEF-BD76019EDF61}"/>
          </ac:graphicFrameMkLst>
        </pc:graphicFrameChg>
      </pc:sldChg>
      <pc:sldChg chg="del">
        <pc:chgData name="Berry, Melody" userId="31bd6066-c510-4faa-ad29-e552a3d0ff26" providerId="ADAL" clId="{FCFE8FD7-EF71-4334-AA9A-D31959224B48}" dt="2021-03-11T19:36:08.142" v="3483" actId="2696"/>
        <pc:sldMkLst>
          <pc:docMk/>
          <pc:sldMk cId="2828130447" sldId="987"/>
        </pc:sldMkLst>
      </pc:sldChg>
      <pc:sldChg chg="delSp del delDesignElem">
        <pc:chgData name="Berry, Melody" userId="31bd6066-c510-4faa-ad29-e552a3d0ff26" providerId="ADAL" clId="{FCFE8FD7-EF71-4334-AA9A-D31959224B48}" dt="2021-03-10T21:09:50.463" v="132" actId="2696"/>
        <pc:sldMkLst>
          <pc:docMk/>
          <pc:sldMk cId="901318877" sldId="1006"/>
        </pc:sldMkLst>
        <pc:spChg chg="del">
          <ac:chgData name="Berry, Melody" userId="31bd6066-c510-4faa-ad29-e552a3d0ff26" providerId="ADAL" clId="{FCFE8FD7-EF71-4334-AA9A-D31959224B48}" dt="2021-03-10T21:08:20.335" v="119"/>
          <ac:spMkLst>
            <pc:docMk/>
            <pc:sldMk cId="901318877" sldId="1006"/>
            <ac:spMk id="13" creationId="{68575C10-8187-4AC4-AD72-C754EAFD2867}"/>
          </ac:spMkLst>
        </pc:spChg>
        <pc:cxnChg chg="del">
          <ac:chgData name="Berry, Melody" userId="31bd6066-c510-4faa-ad29-e552a3d0ff26" providerId="ADAL" clId="{FCFE8FD7-EF71-4334-AA9A-D31959224B48}" dt="2021-03-10T21:08:20.335" v="119"/>
          <ac:cxnSpMkLst>
            <pc:docMk/>
            <pc:sldMk cId="901318877" sldId="1006"/>
            <ac:cxnSpMk id="15" creationId="{74E776C9-ED67-41B7-B3A3-4DF76EF3ACEE}"/>
          </ac:cxnSpMkLst>
        </pc:cxnChg>
      </pc:sldChg>
      <pc:sldChg chg="del">
        <pc:chgData name="Berry, Melody" userId="31bd6066-c510-4faa-ad29-e552a3d0ff26" providerId="ADAL" clId="{FCFE8FD7-EF71-4334-AA9A-D31959224B48}" dt="2021-03-10T21:35:09.057" v="850" actId="2696"/>
        <pc:sldMkLst>
          <pc:docMk/>
          <pc:sldMk cId="3158418009" sldId="1021"/>
        </pc:sldMkLst>
      </pc:sldChg>
      <pc:sldChg chg="del">
        <pc:chgData name="Berry, Melody" userId="31bd6066-c510-4faa-ad29-e552a3d0ff26" providerId="ADAL" clId="{FCFE8FD7-EF71-4334-AA9A-D31959224B48}" dt="2021-03-10T21:35:07.300" v="849" actId="2696"/>
        <pc:sldMkLst>
          <pc:docMk/>
          <pc:sldMk cId="2647629805" sldId="1027"/>
        </pc:sldMkLst>
      </pc:sldChg>
      <pc:sldChg chg="del">
        <pc:chgData name="Berry, Melody" userId="31bd6066-c510-4faa-ad29-e552a3d0ff26" providerId="ADAL" clId="{FCFE8FD7-EF71-4334-AA9A-D31959224B48}" dt="2021-03-10T21:30:13.671" v="695" actId="2696"/>
        <pc:sldMkLst>
          <pc:docMk/>
          <pc:sldMk cId="4119957392" sldId="1029"/>
        </pc:sldMkLst>
      </pc:sldChg>
      <pc:sldChg chg="addSp delSp modSp del delDesignElem">
        <pc:chgData name="Berry, Melody" userId="31bd6066-c510-4faa-ad29-e552a3d0ff26" providerId="ADAL" clId="{FCFE8FD7-EF71-4334-AA9A-D31959224B48}" dt="2021-03-10T23:44:41.945" v="1355" actId="2696"/>
        <pc:sldMkLst>
          <pc:docMk/>
          <pc:sldMk cId="4028942306" sldId="1033"/>
        </pc:sldMkLst>
        <pc:spChg chg="mod">
          <ac:chgData name="Berry, Melody" userId="31bd6066-c510-4faa-ad29-e552a3d0ff26" providerId="ADAL" clId="{FCFE8FD7-EF71-4334-AA9A-D31959224B48}" dt="2021-03-10T21:41:27.069" v="908" actId="20577"/>
          <ac:spMkLst>
            <pc:docMk/>
            <pc:sldMk cId="4028942306" sldId="1033"/>
            <ac:spMk id="2" creationId="{2E88BB3A-6C4B-45DE-87BA-FFD88BD1E042}"/>
          </ac:spMkLst>
        </pc:spChg>
        <pc:spChg chg="del">
          <ac:chgData name="Berry, Melody" userId="31bd6066-c510-4faa-ad29-e552a3d0ff26" providerId="ADAL" clId="{FCFE8FD7-EF71-4334-AA9A-D31959224B48}" dt="2021-03-10T21:08:20.335" v="119"/>
          <ac:spMkLst>
            <pc:docMk/>
            <pc:sldMk cId="4028942306" sldId="1033"/>
            <ac:spMk id="17" creationId="{73C994B4-9721-4148-9EEC-6793CECDE8DD}"/>
          </ac:spMkLst>
        </pc:spChg>
        <pc:spChg chg="del">
          <ac:chgData name="Berry, Melody" userId="31bd6066-c510-4faa-ad29-e552a3d0ff26" providerId="ADAL" clId="{FCFE8FD7-EF71-4334-AA9A-D31959224B48}" dt="2021-03-10T21:08:20.335" v="119"/>
          <ac:spMkLst>
            <pc:docMk/>
            <pc:sldMk cId="4028942306" sldId="1033"/>
            <ac:spMk id="19" creationId="{F9D95E49-763A-4886-B038-82F734740554}"/>
          </ac:spMkLst>
        </pc:spChg>
        <pc:spChg chg="del">
          <ac:chgData name="Berry, Melody" userId="31bd6066-c510-4faa-ad29-e552a3d0ff26" providerId="ADAL" clId="{FCFE8FD7-EF71-4334-AA9A-D31959224B48}" dt="2021-03-10T21:08:20.335" v="119"/>
          <ac:spMkLst>
            <pc:docMk/>
            <pc:sldMk cId="4028942306" sldId="1033"/>
            <ac:spMk id="21" creationId="{99B60357-232D-4489-8786-BF4E4F74BA76}"/>
          </ac:spMkLst>
        </pc:spChg>
        <pc:spChg chg="del">
          <ac:chgData name="Berry, Melody" userId="31bd6066-c510-4faa-ad29-e552a3d0ff26" providerId="ADAL" clId="{FCFE8FD7-EF71-4334-AA9A-D31959224B48}" dt="2021-03-10T21:08:20.335" v="119"/>
          <ac:spMkLst>
            <pc:docMk/>
            <pc:sldMk cId="4028942306" sldId="1033"/>
            <ac:spMk id="23" creationId="{28928A89-D0B3-42AC-80FB-CA7D445693CB}"/>
          </ac:spMkLst>
        </pc:spChg>
        <pc:picChg chg="add del">
          <ac:chgData name="Berry, Melody" userId="31bd6066-c510-4faa-ad29-e552a3d0ff26" providerId="ADAL" clId="{FCFE8FD7-EF71-4334-AA9A-D31959224B48}" dt="2021-03-10T21:41:56.365" v="910" actId="478"/>
          <ac:picMkLst>
            <pc:docMk/>
            <pc:sldMk cId="4028942306" sldId="1033"/>
            <ac:picMk id="5" creationId="{13293A5D-82ED-4682-9852-D2125250E5B3}"/>
          </ac:picMkLst>
        </pc:picChg>
        <pc:cxnChg chg="del">
          <ac:chgData name="Berry, Melody" userId="31bd6066-c510-4faa-ad29-e552a3d0ff26" providerId="ADAL" clId="{FCFE8FD7-EF71-4334-AA9A-D31959224B48}" dt="2021-03-10T21:08:20.335" v="119"/>
          <ac:cxnSpMkLst>
            <pc:docMk/>
            <pc:sldMk cId="4028942306" sldId="1033"/>
            <ac:cxnSpMk id="25" creationId="{F085D7B9-E066-4923-8CB7-294BF306296A}"/>
          </ac:cxnSpMkLst>
        </pc:cxnChg>
        <pc:cxnChg chg="del">
          <ac:chgData name="Berry, Melody" userId="31bd6066-c510-4faa-ad29-e552a3d0ff26" providerId="ADAL" clId="{FCFE8FD7-EF71-4334-AA9A-D31959224B48}" dt="2021-03-10T21:08:20.335" v="119"/>
          <ac:cxnSpMkLst>
            <pc:docMk/>
            <pc:sldMk cId="4028942306" sldId="1033"/>
            <ac:cxnSpMk id="27" creationId="{25443840-A796-4C43-8DC1-1B738EFEC522}"/>
          </ac:cxnSpMkLst>
        </pc:cxnChg>
      </pc:sldChg>
      <pc:sldChg chg="delSp del delDesignElem">
        <pc:chgData name="Berry, Melody" userId="31bd6066-c510-4faa-ad29-e552a3d0ff26" providerId="ADAL" clId="{FCFE8FD7-EF71-4334-AA9A-D31959224B48}" dt="2021-03-10T21:10:02.507" v="134" actId="2696"/>
        <pc:sldMkLst>
          <pc:docMk/>
          <pc:sldMk cId="2549887402" sldId="1035"/>
        </pc:sldMkLst>
        <pc:spChg chg="del">
          <ac:chgData name="Berry, Melody" userId="31bd6066-c510-4faa-ad29-e552a3d0ff26" providerId="ADAL" clId="{FCFE8FD7-EF71-4334-AA9A-D31959224B48}" dt="2021-03-10T21:08:20.335" v="119"/>
          <ac:spMkLst>
            <pc:docMk/>
            <pc:sldMk cId="2549887402" sldId="1035"/>
            <ac:spMk id="47" creationId="{A4AC5506-6312-4701-8D3C-40187889A947}"/>
          </ac:spMkLst>
        </pc:spChg>
      </pc:sldChg>
      <pc:sldChg chg="delSp del delDesignElem">
        <pc:chgData name="Berry, Melody" userId="31bd6066-c510-4faa-ad29-e552a3d0ff26" providerId="ADAL" clId="{FCFE8FD7-EF71-4334-AA9A-D31959224B48}" dt="2021-03-10T21:10:05.955" v="135" actId="2696"/>
        <pc:sldMkLst>
          <pc:docMk/>
          <pc:sldMk cId="237750518" sldId="1036"/>
        </pc:sldMkLst>
        <pc:spChg chg="del">
          <ac:chgData name="Berry, Melody" userId="31bd6066-c510-4faa-ad29-e552a3d0ff26" providerId="ADAL" clId="{FCFE8FD7-EF71-4334-AA9A-D31959224B48}" dt="2021-03-10T21:08:20.335" v="119"/>
          <ac:spMkLst>
            <pc:docMk/>
            <pc:sldMk cId="237750518" sldId="1036"/>
            <ac:spMk id="51" creationId="{D4C74C1C-EF2E-40CF-A712-656E694E6724}"/>
          </ac:spMkLst>
        </pc:spChg>
        <pc:spChg chg="del">
          <ac:chgData name="Berry, Melody" userId="31bd6066-c510-4faa-ad29-e552a3d0ff26" providerId="ADAL" clId="{FCFE8FD7-EF71-4334-AA9A-D31959224B48}" dt="2021-03-10T21:08:20.335" v="119"/>
          <ac:spMkLst>
            <pc:docMk/>
            <pc:sldMk cId="237750518" sldId="1036"/>
            <ac:spMk id="52" creationId="{90464369-70FA-42AF-948F-80664CA7BFE5}"/>
          </ac:spMkLst>
        </pc:spChg>
        <pc:spChg chg="del">
          <ac:chgData name="Berry, Melody" userId="31bd6066-c510-4faa-ad29-e552a3d0ff26" providerId="ADAL" clId="{FCFE8FD7-EF71-4334-AA9A-D31959224B48}" dt="2021-03-10T21:08:20.335" v="119"/>
          <ac:spMkLst>
            <pc:docMk/>
            <pc:sldMk cId="237750518" sldId="1036"/>
            <ac:spMk id="53" creationId="{A648176E-454C-437C-B0FC-9B82FCF32B24}"/>
          </ac:spMkLst>
        </pc:spChg>
        <pc:spChg chg="del">
          <ac:chgData name="Berry, Melody" userId="31bd6066-c510-4faa-ad29-e552a3d0ff26" providerId="ADAL" clId="{FCFE8FD7-EF71-4334-AA9A-D31959224B48}" dt="2021-03-10T21:08:20.335" v="119"/>
          <ac:spMkLst>
            <pc:docMk/>
            <pc:sldMk cId="237750518" sldId="1036"/>
            <ac:spMk id="54" creationId="{A6604B49-AD5C-4590-B051-06C8222ECD99}"/>
          </ac:spMkLst>
        </pc:spChg>
        <pc:spChg chg="del">
          <ac:chgData name="Berry, Melody" userId="31bd6066-c510-4faa-ad29-e552a3d0ff26" providerId="ADAL" clId="{FCFE8FD7-EF71-4334-AA9A-D31959224B48}" dt="2021-03-10T21:08:20.335" v="119"/>
          <ac:spMkLst>
            <pc:docMk/>
            <pc:sldMk cId="237750518" sldId="1036"/>
            <ac:spMk id="55" creationId="{CC552A98-EF7D-4D42-AB69-066B786AB55B}"/>
          </ac:spMkLst>
        </pc:spChg>
      </pc:sldChg>
      <pc:sldChg chg="delSp del delDesignElem">
        <pc:chgData name="Berry, Melody" userId="31bd6066-c510-4faa-ad29-e552a3d0ff26" providerId="ADAL" clId="{FCFE8FD7-EF71-4334-AA9A-D31959224B48}" dt="2021-03-10T21:10:20.865" v="138" actId="2696"/>
        <pc:sldMkLst>
          <pc:docMk/>
          <pc:sldMk cId="1780089378" sldId="1037"/>
        </pc:sldMkLst>
        <pc:spChg chg="del">
          <ac:chgData name="Berry, Melody" userId="31bd6066-c510-4faa-ad29-e552a3d0ff26" providerId="ADAL" clId="{FCFE8FD7-EF71-4334-AA9A-D31959224B48}" dt="2021-03-10T21:06:34.844" v="71"/>
          <ac:spMkLst>
            <pc:docMk/>
            <pc:sldMk cId="1780089378" sldId="1037"/>
            <ac:spMk id="18" creationId="{B5FA7C47-B7C1-4D2E-AB49-ED23BA34BA83}"/>
          </ac:spMkLst>
        </pc:spChg>
        <pc:spChg chg="del">
          <ac:chgData name="Berry, Melody" userId="31bd6066-c510-4faa-ad29-e552a3d0ff26" providerId="ADAL" clId="{FCFE8FD7-EF71-4334-AA9A-D31959224B48}" dt="2021-03-10T21:06:34.844" v="71"/>
          <ac:spMkLst>
            <pc:docMk/>
            <pc:sldMk cId="1780089378" sldId="1037"/>
            <ac:spMk id="20" creationId="{596EE156-ABF1-4329-A6BA-03B4254E0877}"/>
          </ac:spMkLst>
        </pc:spChg>
        <pc:spChg chg="del">
          <ac:chgData name="Berry, Melody" userId="31bd6066-c510-4faa-ad29-e552a3d0ff26" providerId="ADAL" clId="{FCFE8FD7-EF71-4334-AA9A-D31959224B48}" dt="2021-03-10T21:06:34.844" v="71"/>
          <ac:spMkLst>
            <pc:docMk/>
            <pc:sldMk cId="1780089378" sldId="1037"/>
            <ac:spMk id="22" creationId="{19B9933F-AAB3-444A-8BB5-9CA194A8BC63}"/>
          </ac:spMkLst>
        </pc:spChg>
        <pc:spChg chg="del">
          <ac:chgData name="Berry, Melody" userId="31bd6066-c510-4faa-ad29-e552a3d0ff26" providerId="ADAL" clId="{FCFE8FD7-EF71-4334-AA9A-D31959224B48}" dt="2021-03-10T21:06:34.844" v="71"/>
          <ac:spMkLst>
            <pc:docMk/>
            <pc:sldMk cId="1780089378" sldId="1037"/>
            <ac:spMk id="24" creationId="{7D20183A-0B1D-4A1F-89B1-ADBEDBC6E54E}"/>
          </ac:spMkLst>
        </pc:spChg>
        <pc:spChg chg="del">
          <ac:chgData name="Berry, Melody" userId="31bd6066-c510-4faa-ad29-e552a3d0ff26" providerId="ADAL" clId="{FCFE8FD7-EF71-4334-AA9A-D31959224B48}" dt="2021-03-10T21:06:34.844" v="71"/>
          <ac:spMkLst>
            <pc:docMk/>
            <pc:sldMk cId="1780089378" sldId="1037"/>
            <ac:spMk id="26" creationId="{131031D3-26CD-4214-A9A4-5857EFA15A0C}"/>
          </ac:spMkLst>
        </pc:spChg>
      </pc:sldChg>
      <pc:sldChg chg="addSp delSp modSp del delDesignElem">
        <pc:chgData name="Berry, Melody" userId="31bd6066-c510-4faa-ad29-e552a3d0ff26" providerId="ADAL" clId="{FCFE8FD7-EF71-4334-AA9A-D31959224B48}" dt="2021-03-12T03:25:20.547" v="10892" actId="207"/>
        <pc:sldMkLst>
          <pc:docMk/>
          <pc:sldMk cId="2224703800" sldId="1038"/>
        </pc:sldMkLst>
        <pc:spChg chg="mod">
          <ac:chgData name="Berry, Melody" userId="31bd6066-c510-4faa-ad29-e552a3d0ff26" providerId="ADAL" clId="{FCFE8FD7-EF71-4334-AA9A-D31959224B48}" dt="2021-03-12T03:24:00.029" v="10878" actId="1076"/>
          <ac:spMkLst>
            <pc:docMk/>
            <pc:sldMk cId="2224703800" sldId="1038"/>
            <ac:spMk id="2" creationId="{4A265867-9390-4F2E-8168-BD6C3EC2D2BB}"/>
          </ac:spMkLst>
        </pc:spChg>
        <pc:spChg chg="mod ord">
          <ac:chgData name="Berry, Melody" userId="31bd6066-c510-4faa-ad29-e552a3d0ff26" providerId="ADAL" clId="{FCFE8FD7-EF71-4334-AA9A-D31959224B48}" dt="2021-03-12T03:25:20.547" v="10892" actId="207"/>
          <ac:spMkLst>
            <pc:docMk/>
            <pc:sldMk cId="2224703800" sldId="1038"/>
            <ac:spMk id="3" creationId="{F29D3475-12E9-4B0E-AAD2-BA6B49058B53}"/>
          </ac:spMkLst>
        </pc:spChg>
        <pc:spChg chg="add del">
          <ac:chgData name="Berry, Melody" userId="31bd6066-c510-4faa-ad29-e552a3d0ff26" providerId="ADAL" clId="{FCFE8FD7-EF71-4334-AA9A-D31959224B48}" dt="2021-03-12T03:20:58.489" v="10827" actId="26606"/>
          <ac:spMkLst>
            <pc:docMk/>
            <pc:sldMk cId="2224703800" sldId="1038"/>
            <ac:spMk id="11" creationId="{B6C29DB0-17E9-42FF-986E-0B7F493F4D24}"/>
          </ac:spMkLst>
        </pc:spChg>
        <pc:spChg chg="add del">
          <ac:chgData name="Berry, Melody" userId="31bd6066-c510-4faa-ad29-e552a3d0ff26" providerId="ADAL" clId="{FCFE8FD7-EF71-4334-AA9A-D31959224B48}" dt="2021-03-12T03:20:58.489" v="10827" actId="26606"/>
          <ac:spMkLst>
            <pc:docMk/>
            <pc:sldMk cId="2224703800" sldId="1038"/>
            <ac:spMk id="13" creationId="{115AD956-A5B6-4760-B8B2-11E2DF6B0212}"/>
          </ac:spMkLst>
        </pc:spChg>
        <pc:spChg chg="add del">
          <ac:chgData name="Berry, Melody" userId="31bd6066-c510-4faa-ad29-e552a3d0ff26" providerId="ADAL" clId="{FCFE8FD7-EF71-4334-AA9A-D31959224B48}" dt="2021-03-12T03:23:50.786" v="10876" actId="26606"/>
          <ac:spMkLst>
            <pc:docMk/>
            <pc:sldMk cId="2224703800" sldId="1038"/>
            <ac:spMk id="15" creationId="{8E20FA99-AAAC-4AF3-9FAE-707420324F1C}"/>
          </ac:spMkLst>
        </pc:spChg>
        <pc:spChg chg="add del">
          <ac:chgData name="Berry, Melody" userId="31bd6066-c510-4faa-ad29-e552a3d0ff26" providerId="ADAL" clId="{FCFE8FD7-EF71-4334-AA9A-D31959224B48}" dt="2021-03-12T03:23:50.786" v="10876" actId="26606"/>
          <ac:spMkLst>
            <pc:docMk/>
            <pc:sldMk cId="2224703800" sldId="1038"/>
            <ac:spMk id="16" creationId="{9573BE85-6043-4C3A-A7DD-483A0A5FB740}"/>
          </ac:spMkLst>
        </pc:spChg>
        <pc:spChg chg="add">
          <ac:chgData name="Berry, Melody" userId="31bd6066-c510-4faa-ad29-e552a3d0ff26" providerId="ADAL" clId="{FCFE8FD7-EF71-4334-AA9A-D31959224B48}" dt="2021-03-12T03:23:50.786" v="10876" actId="26606"/>
          <ac:spMkLst>
            <pc:docMk/>
            <pc:sldMk cId="2224703800" sldId="1038"/>
            <ac:spMk id="18" creationId="{5D13CC36-B950-4F02-9BAF-9A7EB267398C}"/>
          </ac:spMkLst>
        </pc:spChg>
        <pc:spChg chg="add">
          <ac:chgData name="Berry, Melody" userId="31bd6066-c510-4faa-ad29-e552a3d0ff26" providerId="ADAL" clId="{FCFE8FD7-EF71-4334-AA9A-D31959224B48}" dt="2021-03-12T03:23:50.786" v="10876" actId="26606"/>
          <ac:spMkLst>
            <pc:docMk/>
            <pc:sldMk cId="2224703800" sldId="1038"/>
            <ac:spMk id="19" creationId="{4F2E2428-58BA-458D-AA54-05502E63F32F}"/>
          </ac:spMkLst>
        </pc:spChg>
        <pc:spChg chg="add del">
          <ac:chgData name="Berry, Melody" userId="31bd6066-c510-4faa-ad29-e552a3d0ff26" providerId="ADAL" clId="{FCFE8FD7-EF71-4334-AA9A-D31959224B48}" dt="2021-03-11T19:38:16.794" v="3491" actId="26606"/>
          <ac:spMkLst>
            <pc:docMk/>
            <pc:sldMk cId="2224703800" sldId="1038"/>
            <ac:spMk id="21" creationId="{B775CD93-9DF2-48CB-9F57-1BCA9A46C7FA}"/>
          </ac:spMkLst>
        </pc:spChg>
        <pc:spChg chg="add del">
          <ac:chgData name="Berry, Melody" userId="31bd6066-c510-4faa-ad29-e552a3d0ff26" providerId="ADAL" clId="{FCFE8FD7-EF71-4334-AA9A-D31959224B48}" dt="2021-03-11T19:38:16.794" v="3491" actId="26606"/>
          <ac:spMkLst>
            <pc:docMk/>
            <pc:sldMk cId="2224703800" sldId="1038"/>
            <ac:spMk id="22" creationId="{6166C6D1-23AC-49C4-BA07-238E4E9F8CEB}"/>
          </ac:spMkLst>
        </pc:spChg>
        <pc:spChg chg="add del">
          <ac:chgData name="Berry, Melody" userId="31bd6066-c510-4faa-ad29-e552a3d0ff26" providerId="ADAL" clId="{FCFE8FD7-EF71-4334-AA9A-D31959224B48}" dt="2021-03-11T19:38:16.794" v="3491" actId="26606"/>
          <ac:spMkLst>
            <pc:docMk/>
            <pc:sldMk cId="2224703800" sldId="1038"/>
            <ac:spMk id="23" creationId="{1C091803-41C2-48E0-9228-5148460C7479}"/>
          </ac:spMkLst>
        </pc:spChg>
        <pc:spChg chg="add del">
          <ac:chgData name="Berry, Melody" userId="31bd6066-c510-4faa-ad29-e552a3d0ff26" providerId="ADAL" clId="{FCFE8FD7-EF71-4334-AA9A-D31959224B48}" dt="2021-03-11T19:38:16.786" v="3490" actId="26606"/>
          <ac:spMkLst>
            <pc:docMk/>
            <pc:sldMk cId="2224703800" sldId="1038"/>
            <ac:spMk id="28" creationId="{5D13CC36-B950-4F02-9BAF-9A7EB267398C}"/>
          </ac:spMkLst>
        </pc:spChg>
        <pc:spChg chg="add del">
          <ac:chgData name="Berry, Melody" userId="31bd6066-c510-4faa-ad29-e552a3d0ff26" providerId="ADAL" clId="{FCFE8FD7-EF71-4334-AA9A-D31959224B48}" dt="2021-03-11T19:38:16.786" v="3490" actId="26606"/>
          <ac:spMkLst>
            <pc:docMk/>
            <pc:sldMk cId="2224703800" sldId="1038"/>
            <ac:spMk id="30" creationId="{4F2E2428-58BA-458D-AA54-05502E63F32F}"/>
          </ac:spMkLst>
        </pc:spChg>
        <pc:spChg chg="add del">
          <ac:chgData name="Berry, Melody" userId="31bd6066-c510-4faa-ad29-e552a3d0ff26" providerId="ADAL" clId="{FCFE8FD7-EF71-4334-AA9A-D31959224B48}" dt="2021-03-12T03:05:26.889" v="10404"/>
          <ac:spMkLst>
            <pc:docMk/>
            <pc:sldMk cId="2224703800" sldId="1038"/>
            <ac:spMk id="32" creationId="{8E20FA99-AAAC-4AF3-9FAE-707420324F1C}"/>
          </ac:spMkLst>
        </pc:spChg>
        <pc:spChg chg="add del">
          <ac:chgData name="Berry, Melody" userId="31bd6066-c510-4faa-ad29-e552a3d0ff26" providerId="ADAL" clId="{FCFE8FD7-EF71-4334-AA9A-D31959224B48}" dt="2021-03-12T03:05:26.889" v="10404"/>
          <ac:spMkLst>
            <pc:docMk/>
            <pc:sldMk cId="2224703800" sldId="1038"/>
            <ac:spMk id="33" creationId="{9573BE85-6043-4C3A-A7DD-483A0A5FB740}"/>
          </ac:spMkLst>
        </pc:spChg>
        <pc:picChg chg="mod ord">
          <ac:chgData name="Berry, Melody" userId="31bd6066-c510-4faa-ad29-e552a3d0ff26" providerId="ADAL" clId="{FCFE8FD7-EF71-4334-AA9A-D31959224B48}" dt="2021-03-12T03:23:50.786" v="10876" actId="26606"/>
          <ac:picMkLst>
            <pc:docMk/>
            <pc:sldMk cId="2224703800" sldId="1038"/>
            <ac:picMk id="6" creationId="{F50EADCE-D596-4D62-BA2E-7F83C0028AAB}"/>
          </ac:picMkLst>
        </pc:picChg>
      </pc:sldChg>
      <pc:sldChg chg="del">
        <pc:chgData name="Berry, Melody" userId="31bd6066-c510-4faa-ad29-e552a3d0ff26" providerId="ADAL" clId="{FCFE8FD7-EF71-4334-AA9A-D31959224B48}" dt="2021-03-10T21:32:33.293" v="767" actId="2696"/>
        <pc:sldMkLst>
          <pc:docMk/>
          <pc:sldMk cId="2135957688" sldId="1041"/>
        </pc:sldMkLst>
      </pc:sldChg>
      <pc:sldChg chg="del">
        <pc:chgData name="Berry, Melody" userId="31bd6066-c510-4faa-ad29-e552a3d0ff26" providerId="ADAL" clId="{FCFE8FD7-EF71-4334-AA9A-D31959224B48}" dt="2021-03-10T21:28:03.076" v="667" actId="2696"/>
        <pc:sldMkLst>
          <pc:docMk/>
          <pc:sldMk cId="2620979604" sldId="1042"/>
        </pc:sldMkLst>
      </pc:sldChg>
      <pc:sldChg chg="del">
        <pc:chgData name="Berry, Melody" userId="31bd6066-c510-4faa-ad29-e552a3d0ff26" providerId="ADAL" clId="{FCFE8FD7-EF71-4334-AA9A-D31959224B48}" dt="2021-03-10T21:28:04.237" v="668" actId="2696"/>
        <pc:sldMkLst>
          <pc:docMk/>
          <pc:sldMk cId="1734897371" sldId="1044"/>
        </pc:sldMkLst>
      </pc:sldChg>
      <pc:sldChg chg="modSp del">
        <pc:chgData name="Berry, Melody" userId="31bd6066-c510-4faa-ad29-e552a3d0ff26" providerId="ADAL" clId="{FCFE8FD7-EF71-4334-AA9A-D31959224B48}" dt="2021-03-11T17:17:37.562" v="2769" actId="2696"/>
        <pc:sldMkLst>
          <pc:docMk/>
          <pc:sldMk cId="264598517" sldId="1045"/>
        </pc:sldMkLst>
        <pc:spChg chg="mod">
          <ac:chgData name="Berry, Melody" userId="31bd6066-c510-4faa-ad29-e552a3d0ff26" providerId="ADAL" clId="{FCFE8FD7-EF71-4334-AA9A-D31959224B48}" dt="2021-03-11T00:07:42.102" v="1480" actId="1076"/>
          <ac:spMkLst>
            <pc:docMk/>
            <pc:sldMk cId="264598517" sldId="1045"/>
            <ac:spMk id="7" creationId="{3BFF4E8C-26CE-436F-9146-8EB883B06479}"/>
          </ac:spMkLst>
        </pc:spChg>
      </pc:sldChg>
      <pc:sldChg chg="delSp modSp del">
        <pc:chgData name="Berry, Melody" userId="31bd6066-c510-4faa-ad29-e552a3d0ff26" providerId="ADAL" clId="{FCFE8FD7-EF71-4334-AA9A-D31959224B48}" dt="2021-03-12T01:16:04.166" v="8045" actId="2696"/>
        <pc:sldMkLst>
          <pc:docMk/>
          <pc:sldMk cId="3136396180" sldId="1046"/>
        </pc:sldMkLst>
        <pc:spChg chg="mod">
          <ac:chgData name="Berry, Melody" userId="31bd6066-c510-4faa-ad29-e552a3d0ff26" providerId="ADAL" clId="{FCFE8FD7-EF71-4334-AA9A-D31959224B48}" dt="2021-03-12T01:10:10.928" v="7473" actId="13822"/>
          <ac:spMkLst>
            <pc:docMk/>
            <pc:sldMk cId="3136396180" sldId="1046"/>
            <ac:spMk id="3" creationId="{0DE897E5-E865-43CF-956B-CF22693F80BF}"/>
          </ac:spMkLst>
        </pc:spChg>
        <pc:spChg chg="mod">
          <ac:chgData name="Berry, Melody" userId="31bd6066-c510-4faa-ad29-e552a3d0ff26" providerId="ADAL" clId="{FCFE8FD7-EF71-4334-AA9A-D31959224B48}" dt="2021-03-12T01:10:13.458" v="7474" actId="13822"/>
          <ac:spMkLst>
            <pc:docMk/>
            <pc:sldMk cId="3136396180" sldId="1046"/>
            <ac:spMk id="4" creationId="{C8184EAD-A482-49C9-8260-645FC4DEA7AB}"/>
          </ac:spMkLst>
        </pc:spChg>
        <pc:spChg chg="mod">
          <ac:chgData name="Berry, Melody" userId="31bd6066-c510-4faa-ad29-e552a3d0ff26" providerId="ADAL" clId="{FCFE8FD7-EF71-4334-AA9A-D31959224B48}" dt="2021-03-12T01:10:17.671" v="7475" actId="13822"/>
          <ac:spMkLst>
            <pc:docMk/>
            <pc:sldMk cId="3136396180" sldId="1046"/>
            <ac:spMk id="5" creationId="{64ACEB3D-65F2-489A-8B82-E91C5EA5347E}"/>
          </ac:spMkLst>
        </pc:spChg>
        <pc:spChg chg="mod">
          <ac:chgData name="Berry, Melody" userId="31bd6066-c510-4faa-ad29-e552a3d0ff26" providerId="ADAL" clId="{FCFE8FD7-EF71-4334-AA9A-D31959224B48}" dt="2021-03-12T01:10:22.126" v="7476" actId="13822"/>
          <ac:spMkLst>
            <pc:docMk/>
            <pc:sldMk cId="3136396180" sldId="1046"/>
            <ac:spMk id="7" creationId="{519C0488-3FBD-4099-933C-409DC5C160BC}"/>
          </ac:spMkLst>
        </pc:spChg>
        <pc:spChg chg="mod">
          <ac:chgData name="Berry, Melody" userId="31bd6066-c510-4faa-ad29-e552a3d0ff26" providerId="ADAL" clId="{FCFE8FD7-EF71-4334-AA9A-D31959224B48}" dt="2021-03-12T01:10:26.226" v="7477" actId="13822"/>
          <ac:spMkLst>
            <pc:docMk/>
            <pc:sldMk cId="3136396180" sldId="1046"/>
            <ac:spMk id="8" creationId="{7EA6A774-1852-4F78-A79C-06DC5B89B815}"/>
          </ac:spMkLst>
        </pc:spChg>
        <pc:spChg chg="mod">
          <ac:chgData name="Berry, Melody" userId="31bd6066-c510-4faa-ad29-e552a3d0ff26" providerId="ADAL" clId="{FCFE8FD7-EF71-4334-AA9A-D31959224B48}" dt="2021-03-12T01:10:40.659" v="7486" actId="13822"/>
          <ac:spMkLst>
            <pc:docMk/>
            <pc:sldMk cId="3136396180" sldId="1046"/>
            <ac:spMk id="9" creationId="{08EEE5B5-38A1-45C3-9B3A-9626C7C37900}"/>
          </ac:spMkLst>
        </pc:spChg>
        <pc:spChg chg="mod">
          <ac:chgData name="Berry, Melody" userId="31bd6066-c510-4faa-ad29-e552a3d0ff26" providerId="ADAL" clId="{FCFE8FD7-EF71-4334-AA9A-D31959224B48}" dt="2021-03-12T01:10:05.709" v="7472" actId="13822"/>
          <ac:spMkLst>
            <pc:docMk/>
            <pc:sldMk cId="3136396180" sldId="1046"/>
            <ac:spMk id="10" creationId="{5AC00B3B-5FE3-4D5E-86F9-5C9DB705E92C}"/>
          </ac:spMkLst>
        </pc:spChg>
        <pc:spChg chg="del">
          <ac:chgData name="Berry, Melody" userId="31bd6066-c510-4faa-ad29-e552a3d0ff26" providerId="ADAL" clId="{FCFE8FD7-EF71-4334-AA9A-D31959224B48}" dt="2021-03-12T01:10:36.623" v="7484" actId="478"/>
          <ac:spMkLst>
            <pc:docMk/>
            <pc:sldMk cId="3136396180" sldId="1046"/>
            <ac:spMk id="11" creationId="{88707A92-5379-492D-8410-F3882CBC91A5}"/>
          </ac:spMkLst>
        </pc:spChg>
        <pc:cxnChg chg="del mod">
          <ac:chgData name="Berry, Melody" userId="31bd6066-c510-4faa-ad29-e552a3d0ff26" providerId="ADAL" clId="{FCFE8FD7-EF71-4334-AA9A-D31959224B48}" dt="2021-03-12T01:10:37.691" v="7485" actId="478"/>
          <ac:cxnSpMkLst>
            <pc:docMk/>
            <pc:sldMk cId="3136396180" sldId="1046"/>
            <ac:cxnSpMk id="19" creationId="{9CF90F4F-9628-434D-A779-9EAC54541762}"/>
          </ac:cxnSpMkLst>
        </pc:cxnChg>
      </pc:sldChg>
      <pc:sldChg chg="del">
        <pc:chgData name="Berry, Melody" userId="31bd6066-c510-4faa-ad29-e552a3d0ff26" providerId="ADAL" clId="{FCFE8FD7-EF71-4334-AA9A-D31959224B48}" dt="2021-03-10T21:28:49.495" v="669" actId="2696"/>
        <pc:sldMkLst>
          <pc:docMk/>
          <pc:sldMk cId="2460662084" sldId="1047"/>
        </pc:sldMkLst>
      </pc:sldChg>
      <pc:sldChg chg="del">
        <pc:chgData name="Berry, Melody" userId="31bd6066-c510-4faa-ad29-e552a3d0ff26" providerId="ADAL" clId="{FCFE8FD7-EF71-4334-AA9A-D31959224B48}" dt="2021-03-10T21:29:10.911" v="671" actId="2696"/>
        <pc:sldMkLst>
          <pc:docMk/>
          <pc:sldMk cId="2544210549" sldId="1048"/>
        </pc:sldMkLst>
      </pc:sldChg>
      <pc:sldChg chg="del">
        <pc:chgData name="Berry, Melody" userId="31bd6066-c510-4faa-ad29-e552a3d0ff26" providerId="ADAL" clId="{FCFE8FD7-EF71-4334-AA9A-D31959224B48}" dt="2021-03-10T21:29:13.312" v="672" actId="2696"/>
        <pc:sldMkLst>
          <pc:docMk/>
          <pc:sldMk cId="3601292152" sldId="1050"/>
        </pc:sldMkLst>
      </pc:sldChg>
      <pc:sldChg chg="del">
        <pc:chgData name="Berry, Melody" userId="31bd6066-c510-4faa-ad29-e552a3d0ff26" providerId="ADAL" clId="{FCFE8FD7-EF71-4334-AA9A-D31959224B48}" dt="2021-03-10T21:29:17.512" v="674" actId="2696"/>
        <pc:sldMkLst>
          <pc:docMk/>
          <pc:sldMk cId="2170232467" sldId="1051"/>
        </pc:sldMkLst>
      </pc:sldChg>
      <pc:sldChg chg="del">
        <pc:chgData name="Berry, Melody" userId="31bd6066-c510-4faa-ad29-e552a3d0ff26" providerId="ADAL" clId="{FCFE8FD7-EF71-4334-AA9A-D31959224B48}" dt="2021-03-10T21:29:15.375" v="673" actId="2696"/>
        <pc:sldMkLst>
          <pc:docMk/>
          <pc:sldMk cId="503074738" sldId="1052"/>
        </pc:sldMkLst>
      </pc:sldChg>
      <pc:sldChg chg="del">
        <pc:chgData name="Berry, Melody" userId="31bd6066-c510-4faa-ad29-e552a3d0ff26" providerId="ADAL" clId="{FCFE8FD7-EF71-4334-AA9A-D31959224B48}" dt="2021-03-10T21:29:25.447" v="677" actId="2696"/>
        <pc:sldMkLst>
          <pc:docMk/>
          <pc:sldMk cId="2662771907" sldId="1053"/>
        </pc:sldMkLst>
      </pc:sldChg>
      <pc:sldChg chg="del">
        <pc:chgData name="Berry, Melody" userId="31bd6066-c510-4faa-ad29-e552a3d0ff26" providerId="ADAL" clId="{FCFE8FD7-EF71-4334-AA9A-D31959224B48}" dt="2021-03-10T21:29:22.399" v="675" actId="2696"/>
        <pc:sldMkLst>
          <pc:docMk/>
          <pc:sldMk cId="196266959" sldId="1054"/>
        </pc:sldMkLst>
      </pc:sldChg>
      <pc:sldChg chg="del">
        <pc:chgData name="Berry, Melody" userId="31bd6066-c510-4faa-ad29-e552a3d0ff26" providerId="ADAL" clId="{FCFE8FD7-EF71-4334-AA9A-D31959224B48}" dt="2021-03-10T21:29:24.262" v="676" actId="2696"/>
        <pc:sldMkLst>
          <pc:docMk/>
          <pc:sldMk cId="1764140200" sldId="1055"/>
        </pc:sldMkLst>
      </pc:sldChg>
      <pc:sldChg chg="del">
        <pc:chgData name="Berry, Melody" userId="31bd6066-c510-4faa-ad29-e552a3d0ff26" providerId="ADAL" clId="{FCFE8FD7-EF71-4334-AA9A-D31959224B48}" dt="2021-03-10T21:29:26.657" v="678" actId="2696"/>
        <pc:sldMkLst>
          <pc:docMk/>
          <pc:sldMk cId="23501486" sldId="1056"/>
        </pc:sldMkLst>
      </pc:sldChg>
      <pc:sldChg chg="del">
        <pc:chgData name="Berry, Melody" userId="31bd6066-c510-4faa-ad29-e552a3d0ff26" providerId="ADAL" clId="{FCFE8FD7-EF71-4334-AA9A-D31959224B48}" dt="2021-03-10T21:29:32.990" v="679" actId="2696"/>
        <pc:sldMkLst>
          <pc:docMk/>
          <pc:sldMk cId="1358332918" sldId="1057"/>
        </pc:sldMkLst>
      </pc:sldChg>
      <pc:sldChg chg="del">
        <pc:chgData name="Berry, Melody" userId="31bd6066-c510-4faa-ad29-e552a3d0ff26" providerId="ADAL" clId="{FCFE8FD7-EF71-4334-AA9A-D31959224B48}" dt="2021-03-12T01:16:08.832" v="8047" actId="2696"/>
        <pc:sldMkLst>
          <pc:docMk/>
          <pc:sldMk cId="750585937" sldId="1058"/>
        </pc:sldMkLst>
      </pc:sldChg>
      <pc:sldChg chg="del">
        <pc:chgData name="Berry, Melody" userId="31bd6066-c510-4faa-ad29-e552a3d0ff26" providerId="ADAL" clId="{FCFE8FD7-EF71-4334-AA9A-D31959224B48}" dt="2021-03-10T21:29:41.693" v="680" actId="2696"/>
        <pc:sldMkLst>
          <pc:docMk/>
          <pc:sldMk cId="2861006728" sldId="1059"/>
        </pc:sldMkLst>
      </pc:sldChg>
      <pc:sldChg chg="del">
        <pc:chgData name="Berry, Melody" userId="31bd6066-c510-4faa-ad29-e552a3d0ff26" providerId="ADAL" clId="{FCFE8FD7-EF71-4334-AA9A-D31959224B48}" dt="2021-03-10T21:29:44.118" v="681" actId="2696"/>
        <pc:sldMkLst>
          <pc:docMk/>
          <pc:sldMk cId="66869267" sldId="1060"/>
        </pc:sldMkLst>
      </pc:sldChg>
      <pc:sldChg chg="del">
        <pc:chgData name="Berry, Melody" userId="31bd6066-c510-4faa-ad29-e552a3d0ff26" providerId="ADAL" clId="{FCFE8FD7-EF71-4334-AA9A-D31959224B48}" dt="2021-03-10T21:29:57.369" v="688" actId="2696"/>
        <pc:sldMkLst>
          <pc:docMk/>
          <pc:sldMk cId="1334332404" sldId="1061"/>
        </pc:sldMkLst>
      </pc:sldChg>
      <pc:sldChg chg="del">
        <pc:chgData name="Berry, Melody" userId="31bd6066-c510-4faa-ad29-e552a3d0ff26" providerId="ADAL" clId="{FCFE8FD7-EF71-4334-AA9A-D31959224B48}" dt="2021-03-10T21:29:51.691" v="685" actId="2696"/>
        <pc:sldMkLst>
          <pc:docMk/>
          <pc:sldMk cId="1615127698" sldId="1062"/>
        </pc:sldMkLst>
      </pc:sldChg>
      <pc:sldChg chg="del">
        <pc:chgData name="Berry, Melody" userId="31bd6066-c510-4faa-ad29-e552a3d0ff26" providerId="ADAL" clId="{FCFE8FD7-EF71-4334-AA9A-D31959224B48}" dt="2021-03-10T21:29:48.396" v="683" actId="2696"/>
        <pc:sldMkLst>
          <pc:docMk/>
          <pc:sldMk cId="4049077440" sldId="1390"/>
        </pc:sldMkLst>
      </pc:sldChg>
      <pc:sldChg chg="del">
        <pc:chgData name="Berry, Melody" userId="31bd6066-c510-4faa-ad29-e552a3d0ff26" providerId="ADAL" clId="{FCFE8FD7-EF71-4334-AA9A-D31959224B48}" dt="2021-03-10T21:29:50.078" v="684" actId="2696"/>
        <pc:sldMkLst>
          <pc:docMk/>
          <pc:sldMk cId="809248675" sldId="1391"/>
        </pc:sldMkLst>
      </pc:sldChg>
      <pc:sldChg chg="del">
        <pc:chgData name="Berry, Melody" userId="31bd6066-c510-4faa-ad29-e552a3d0ff26" providerId="ADAL" clId="{FCFE8FD7-EF71-4334-AA9A-D31959224B48}" dt="2021-03-10T21:29:54.694" v="686" actId="2696"/>
        <pc:sldMkLst>
          <pc:docMk/>
          <pc:sldMk cId="35901990" sldId="1392"/>
        </pc:sldMkLst>
      </pc:sldChg>
      <pc:sldChg chg="del">
        <pc:chgData name="Berry, Melody" userId="31bd6066-c510-4faa-ad29-e552a3d0ff26" providerId="ADAL" clId="{FCFE8FD7-EF71-4334-AA9A-D31959224B48}" dt="2021-03-10T21:29:55.630" v="687" actId="2696"/>
        <pc:sldMkLst>
          <pc:docMk/>
          <pc:sldMk cId="4231059892" sldId="1393"/>
        </pc:sldMkLst>
      </pc:sldChg>
      <pc:sldChg chg="del">
        <pc:chgData name="Berry, Melody" userId="31bd6066-c510-4faa-ad29-e552a3d0ff26" providerId="ADAL" clId="{FCFE8FD7-EF71-4334-AA9A-D31959224B48}" dt="2021-03-10T21:29:59.295" v="689" actId="2696"/>
        <pc:sldMkLst>
          <pc:docMk/>
          <pc:sldMk cId="3393589676" sldId="1394"/>
        </pc:sldMkLst>
      </pc:sldChg>
      <pc:sldChg chg="del">
        <pc:chgData name="Berry, Melody" userId="31bd6066-c510-4faa-ad29-e552a3d0ff26" providerId="ADAL" clId="{FCFE8FD7-EF71-4334-AA9A-D31959224B48}" dt="2021-03-10T21:30:03.412" v="690" actId="2696"/>
        <pc:sldMkLst>
          <pc:docMk/>
          <pc:sldMk cId="1726351278" sldId="1395"/>
        </pc:sldMkLst>
      </pc:sldChg>
      <pc:sldChg chg="del">
        <pc:chgData name="Berry, Melody" userId="31bd6066-c510-4faa-ad29-e552a3d0ff26" providerId="ADAL" clId="{FCFE8FD7-EF71-4334-AA9A-D31959224B48}" dt="2021-03-10T21:30:05.200" v="691" actId="2696"/>
        <pc:sldMkLst>
          <pc:docMk/>
          <pc:sldMk cId="191673480" sldId="1396"/>
        </pc:sldMkLst>
      </pc:sldChg>
      <pc:sldChg chg="del">
        <pc:chgData name="Berry, Melody" userId="31bd6066-c510-4faa-ad29-e552a3d0ff26" providerId="ADAL" clId="{FCFE8FD7-EF71-4334-AA9A-D31959224B48}" dt="2021-03-10T21:30:09.658" v="693" actId="2696"/>
        <pc:sldMkLst>
          <pc:docMk/>
          <pc:sldMk cId="1327138257" sldId="1397"/>
        </pc:sldMkLst>
      </pc:sldChg>
      <pc:sldChg chg="del">
        <pc:chgData name="Berry, Melody" userId="31bd6066-c510-4faa-ad29-e552a3d0ff26" providerId="ADAL" clId="{FCFE8FD7-EF71-4334-AA9A-D31959224B48}" dt="2021-03-10T21:30:11.339" v="694" actId="2696"/>
        <pc:sldMkLst>
          <pc:docMk/>
          <pc:sldMk cId="250501933" sldId="1398"/>
        </pc:sldMkLst>
      </pc:sldChg>
      <pc:sldChg chg="del">
        <pc:chgData name="Berry, Melody" userId="31bd6066-c510-4faa-ad29-e552a3d0ff26" providerId="ADAL" clId="{FCFE8FD7-EF71-4334-AA9A-D31959224B48}" dt="2021-03-10T21:30:07.943" v="692" actId="2696"/>
        <pc:sldMkLst>
          <pc:docMk/>
          <pc:sldMk cId="3676096258" sldId="1399"/>
        </pc:sldMkLst>
      </pc:sldChg>
      <pc:sldChg chg="del">
        <pc:chgData name="Berry, Melody" userId="31bd6066-c510-4faa-ad29-e552a3d0ff26" providerId="ADAL" clId="{FCFE8FD7-EF71-4334-AA9A-D31959224B48}" dt="2021-03-10T21:30:17.590" v="696" actId="2696"/>
        <pc:sldMkLst>
          <pc:docMk/>
          <pc:sldMk cId="2059756980" sldId="1400"/>
        </pc:sldMkLst>
      </pc:sldChg>
      <pc:sldChg chg="del">
        <pc:chgData name="Berry, Melody" userId="31bd6066-c510-4faa-ad29-e552a3d0ff26" providerId="ADAL" clId="{FCFE8FD7-EF71-4334-AA9A-D31959224B48}" dt="2021-03-12T01:16:15.409" v="8049" actId="2696"/>
        <pc:sldMkLst>
          <pc:docMk/>
          <pc:sldMk cId="2679135684" sldId="1401"/>
        </pc:sldMkLst>
      </pc:sldChg>
      <pc:sldChg chg="del">
        <pc:chgData name="Berry, Melody" userId="31bd6066-c510-4faa-ad29-e552a3d0ff26" providerId="ADAL" clId="{FCFE8FD7-EF71-4334-AA9A-D31959224B48}" dt="2021-03-11T19:36:08.149" v="3486" actId="2696"/>
        <pc:sldMkLst>
          <pc:docMk/>
          <pc:sldMk cId="1184371922" sldId="1402"/>
        </pc:sldMkLst>
      </pc:sldChg>
      <pc:sldChg chg="addSp delSp modSp">
        <pc:chgData name="Berry, Melody" userId="31bd6066-c510-4faa-ad29-e552a3d0ff26" providerId="ADAL" clId="{FCFE8FD7-EF71-4334-AA9A-D31959224B48}" dt="2021-03-11T19:37:06.220" v="3488" actId="26606"/>
        <pc:sldMkLst>
          <pc:docMk/>
          <pc:sldMk cId="3157626140" sldId="1402"/>
        </pc:sldMkLst>
        <pc:spChg chg="mod">
          <ac:chgData name="Berry, Melody" userId="31bd6066-c510-4faa-ad29-e552a3d0ff26" providerId="ADAL" clId="{FCFE8FD7-EF71-4334-AA9A-D31959224B48}" dt="2021-03-11T19:37:06.220" v="3488" actId="26606"/>
          <ac:spMkLst>
            <pc:docMk/>
            <pc:sldMk cId="3157626140" sldId="1402"/>
            <ac:spMk id="2" creationId="{85D3AF01-6970-4636-86BF-52A545E0D309}"/>
          </ac:spMkLst>
        </pc:spChg>
        <pc:spChg chg="mod">
          <ac:chgData name="Berry, Melody" userId="31bd6066-c510-4faa-ad29-e552a3d0ff26" providerId="ADAL" clId="{FCFE8FD7-EF71-4334-AA9A-D31959224B48}" dt="2021-03-11T19:37:06.220" v="3488" actId="26606"/>
          <ac:spMkLst>
            <pc:docMk/>
            <pc:sldMk cId="3157626140" sldId="1402"/>
            <ac:spMk id="7" creationId="{BE0933EF-1D3E-473A-9393-5A447AC71776}"/>
          </ac:spMkLst>
        </pc:spChg>
        <pc:spChg chg="add del">
          <ac:chgData name="Berry, Melody" userId="31bd6066-c510-4faa-ad29-e552a3d0ff26" providerId="ADAL" clId="{FCFE8FD7-EF71-4334-AA9A-D31959224B48}" dt="2021-03-11T19:37:06.220" v="3488" actId="26606"/>
          <ac:spMkLst>
            <pc:docMk/>
            <pc:sldMk cId="3157626140" sldId="1402"/>
            <ac:spMk id="18" creationId="{9CDF6DAD-6680-48EA-B64B-A5F5A4E46367}"/>
          </ac:spMkLst>
        </pc:spChg>
        <pc:spChg chg="add del">
          <ac:chgData name="Berry, Melody" userId="31bd6066-c510-4faa-ad29-e552a3d0ff26" providerId="ADAL" clId="{FCFE8FD7-EF71-4334-AA9A-D31959224B48}" dt="2021-03-11T19:37:06.220" v="3488" actId="26606"/>
          <ac:spMkLst>
            <pc:docMk/>
            <pc:sldMk cId="3157626140" sldId="1402"/>
            <ac:spMk id="23" creationId="{C95B82D5-A8BB-45BF-BED8-C7B206892100}"/>
          </ac:spMkLst>
        </pc:spChg>
        <pc:spChg chg="add del">
          <ac:chgData name="Berry, Melody" userId="31bd6066-c510-4faa-ad29-e552a3d0ff26" providerId="ADAL" clId="{FCFE8FD7-EF71-4334-AA9A-D31959224B48}" dt="2021-03-11T19:37:06.220" v="3488" actId="26606"/>
          <ac:spMkLst>
            <pc:docMk/>
            <pc:sldMk cId="3157626140" sldId="1402"/>
            <ac:spMk id="25" creationId="{296C61EC-FBF4-4216-BE67-6C864D30A01C}"/>
          </ac:spMkLst>
        </pc:spChg>
        <pc:spChg chg="add del">
          <ac:chgData name="Berry, Melody" userId="31bd6066-c510-4faa-ad29-e552a3d0ff26" providerId="ADAL" clId="{FCFE8FD7-EF71-4334-AA9A-D31959224B48}" dt="2021-03-11T19:37:06.220" v="3488" actId="26606"/>
          <ac:spMkLst>
            <pc:docMk/>
            <pc:sldMk cId="3157626140" sldId="1402"/>
            <ac:spMk id="27" creationId="{39D6C490-0229-4573-9696-B73E5B3A9C33}"/>
          </ac:spMkLst>
        </pc:spChg>
        <pc:picChg chg="mod">
          <ac:chgData name="Berry, Melody" userId="31bd6066-c510-4faa-ad29-e552a3d0ff26" providerId="ADAL" clId="{FCFE8FD7-EF71-4334-AA9A-D31959224B48}" dt="2021-03-11T19:37:06.220" v="3488" actId="26606"/>
          <ac:picMkLst>
            <pc:docMk/>
            <pc:sldMk cId="3157626140" sldId="1402"/>
            <ac:picMk id="11" creationId="{ACC405B1-3343-413D-A6B1-CEA538303A58}"/>
          </ac:picMkLst>
        </pc:picChg>
        <pc:picChg chg="mod">
          <ac:chgData name="Berry, Melody" userId="31bd6066-c510-4faa-ad29-e552a3d0ff26" providerId="ADAL" clId="{FCFE8FD7-EF71-4334-AA9A-D31959224B48}" dt="2021-03-11T19:37:06.220" v="3488" actId="26606"/>
          <ac:picMkLst>
            <pc:docMk/>
            <pc:sldMk cId="3157626140" sldId="1402"/>
            <ac:picMk id="12" creationId="{D6DD8185-B6C5-4988-AD12-D5E1028C492E}"/>
          </ac:picMkLst>
        </pc:picChg>
      </pc:sldChg>
      <pc:sldChg chg="del">
        <pc:chgData name="Berry, Melody" userId="31bd6066-c510-4faa-ad29-e552a3d0ff26" providerId="ADAL" clId="{FCFE8FD7-EF71-4334-AA9A-D31959224B48}" dt="2021-03-11T19:36:08.147" v="3485" actId="2696"/>
        <pc:sldMkLst>
          <pc:docMk/>
          <pc:sldMk cId="455568780" sldId="1403"/>
        </pc:sldMkLst>
      </pc:sldChg>
      <pc:sldChg chg="del">
        <pc:chgData name="Berry, Melody" userId="31bd6066-c510-4faa-ad29-e552a3d0ff26" providerId="ADAL" clId="{FCFE8FD7-EF71-4334-AA9A-D31959224B48}" dt="2021-03-11T19:36:08.145" v="3484" actId="2696"/>
        <pc:sldMkLst>
          <pc:docMk/>
          <pc:sldMk cId="3299721114" sldId="1404"/>
        </pc:sldMkLst>
      </pc:sldChg>
      <pc:sldChg chg="del">
        <pc:chgData name="Berry, Melody" userId="31bd6066-c510-4faa-ad29-e552a3d0ff26" providerId="ADAL" clId="{FCFE8FD7-EF71-4334-AA9A-D31959224B48}" dt="2021-03-11T19:36:08.135" v="3481" actId="2696"/>
        <pc:sldMkLst>
          <pc:docMk/>
          <pc:sldMk cId="3591804805" sldId="1405"/>
        </pc:sldMkLst>
      </pc:sldChg>
      <pc:sldChg chg="del">
        <pc:chgData name="Berry, Melody" userId="31bd6066-c510-4faa-ad29-e552a3d0ff26" providerId="ADAL" clId="{FCFE8FD7-EF71-4334-AA9A-D31959224B48}" dt="2021-03-11T19:36:08.139" v="3482" actId="2696"/>
        <pc:sldMkLst>
          <pc:docMk/>
          <pc:sldMk cId="2428791953" sldId="1406"/>
        </pc:sldMkLst>
      </pc:sldChg>
      <pc:sldChg chg="modSp">
        <pc:chgData name="Berry, Melody" userId="31bd6066-c510-4faa-ad29-e552a3d0ff26" providerId="ADAL" clId="{FCFE8FD7-EF71-4334-AA9A-D31959224B48}" dt="2021-03-11T22:50:36.066" v="5437" actId="33524"/>
        <pc:sldMkLst>
          <pc:docMk/>
          <pc:sldMk cId="2738990030" sldId="1406"/>
        </pc:sldMkLst>
        <pc:spChg chg="mod">
          <ac:chgData name="Berry, Melody" userId="31bd6066-c510-4faa-ad29-e552a3d0ff26" providerId="ADAL" clId="{FCFE8FD7-EF71-4334-AA9A-D31959224B48}" dt="2021-03-11T22:50:36.066" v="5437" actId="33524"/>
          <ac:spMkLst>
            <pc:docMk/>
            <pc:sldMk cId="2738990030" sldId="1406"/>
            <ac:spMk id="15" creationId="{B3D38CBC-3248-46CA-90D9-7C945A9A9003}"/>
          </ac:spMkLst>
        </pc:spChg>
      </pc:sldChg>
      <pc:sldChg chg="del">
        <pc:chgData name="Berry, Melody" userId="31bd6066-c510-4faa-ad29-e552a3d0ff26" providerId="ADAL" clId="{FCFE8FD7-EF71-4334-AA9A-D31959224B48}" dt="2021-03-11T19:36:08.120" v="3480" actId="2696"/>
        <pc:sldMkLst>
          <pc:docMk/>
          <pc:sldMk cId="3734847412" sldId="1407"/>
        </pc:sldMkLst>
      </pc:sldChg>
      <pc:sldChg chg="del">
        <pc:chgData name="Berry, Melody" userId="31bd6066-c510-4faa-ad29-e552a3d0ff26" providerId="ADAL" clId="{FCFE8FD7-EF71-4334-AA9A-D31959224B48}" dt="2021-03-12T01:16:19.607" v="8050" actId="2696"/>
        <pc:sldMkLst>
          <pc:docMk/>
          <pc:sldMk cId="3081194243" sldId="1408"/>
        </pc:sldMkLst>
      </pc:sldChg>
      <pc:sldChg chg="del">
        <pc:chgData name="Berry, Melody" userId="31bd6066-c510-4faa-ad29-e552a3d0ff26" providerId="ADAL" clId="{FCFE8FD7-EF71-4334-AA9A-D31959224B48}" dt="2021-03-12T01:16:21.682" v="8051" actId="2696"/>
        <pc:sldMkLst>
          <pc:docMk/>
          <pc:sldMk cId="3957310340" sldId="1409"/>
        </pc:sldMkLst>
      </pc:sldChg>
      <pc:sldChg chg="del">
        <pc:chgData name="Berry, Melody" userId="31bd6066-c510-4faa-ad29-e552a3d0ff26" providerId="ADAL" clId="{FCFE8FD7-EF71-4334-AA9A-D31959224B48}" dt="2021-03-12T01:16:23.752" v="8052" actId="2696"/>
        <pc:sldMkLst>
          <pc:docMk/>
          <pc:sldMk cId="3025159276" sldId="1410"/>
        </pc:sldMkLst>
      </pc:sldChg>
      <pc:sldChg chg="delSp modSp del delDesignElem">
        <pc:chgData name="Berry, Melody" userId="31bd6066-c510-4faa-ad29-e552a3d0ff26" providerId="ADAL" clId="{FCFE8FD7-EF71-4334-AA9A-D31959224B48}" dt="2021-03-12T00:04:21.323" v="6377" actId="2696"/>
        <pc:sldMkLst>
          <pc:docMk/>
          <pc:sldMk cId="1552541281" sldId="1411"/>
        </pc:sldMkLst>
        <pc:spChg chg="mod">
          <ac:chgData name="Berry, Melody" userId="31bd6066-c510-4faa-ad29-e552a3d0ff26" providerId="ADAL" clId="{FCFE8FD7-EF71-4334-AA9A-D31959224B48}" dt="2021-03-10T21:35:32.207" v="853" actId="207"/>
          <ac:spMkLst>
            <pc:docMk/>
            <pc:sldMk cId="1552541281" sldId="1411"/>
            <ac:spMk id="6" creationId="{E1D14077-03F6-4986-B705-35784DBD5871}"/>
          </ac:spMkLst>
        </pc:spChg>
        <pc:spChg chg="del">
          <ac:chgData name="Berry, Melody" userId="31bd6066-c510-4faa-ad29-e552a3d0ff26" providerId="ADAL" clId="{FCFE8FD7-EF71-4334-AA9A-D31959224B48}" dt="2021-03-10T21:06:34.844" v="71"/>
          <ac:spMkLst>
            <pc:docMk/>
            <pc:sldMk cId="1552541281" sldId="1411"/>
            <ac:spMk id="11" creationId="{6FBDFA86-51D3-4729-B154-796918372804}"/>
          </ac:spMkLst>
        </pc:spChg>
        <pc:cxnChg chg="del">
          <ac:chgData name="Berry, Melody" userId="31bd6066-c510-4faa-ad29-e552a3d0ff26" providerId="ADAL" clId="{FCFE8FD7-EF71-4334-AA9A-D31959224B48}" dt="2021-03-10T21:06:34.844" v="71"/>
          <ac:cxnSpMkLst>
            <pc:docMk/>
            <pc:sldMk cId="1552541281" sldId="1411"/>
            <ac:cxnSpMk id="13" creationId="{0F1CE7C6-BE91-42A7-9214-F33FD918C386}"/>
          </ac:cxnSpMkLst>
        </pc:cxnChg>
      </pc:sldChg>
      <pc:sldChg chg="modSp">
        <pc:chgData name="Berry, Melody" userId="31bd6066-c510-4faa-ad29-e552a3d0ff26" providerId="ADAL" clId="{FCFE8FD7-EF71-4334-AA9A-D31959224B48}" dt="2021-03-12T03:30:49.787" v="10974" actId="1076"/>
        <pc:sldMkLst>
          <pc:docMk/>
          <pc:sldMk cId="3863184612" sldId="1411"/>
        </pc:sldMkLst>
        <pc:spChg chg="mod">
          <ac:chgData name="Berry, Melody" userId="31bd6066-c510-4faa-ad29-e552a3d0ff26" providerId="ADAL" clId="{FCFE8FD7-EF71-4334-AA9A-D31959224B48}" dt="2021-03-12T03:30:39.528" v="10973" actId="20577"/>
          <ac:spMkLst>
            <pc:docMk/>
            <pc:sldMk cId="3863184612" sldId="1411"/>
            <ac:spMk id="6" creationId="{E1D14077-03F6-4986-B705-35784DBD5871}"/>
          </ac:spMkLst>
        </pc:spChg>
        <pc:spChg chg="mod">
          <ac:chgData name="Berry, Melody" userId="31bd6066-c510-4faa-ad29-e552a3d0ff26" providerId="ADAL" clId="{FCFE8FD7-EF71-4334-AA9A-D31959224B48}" dt="2021-03-12T03:30:49.787" v="10974" actId="1076"/>
          <ac:spMkLst>
            <pc:docMk/>
            <pc:sldMk cId="3863184612" sldId="1411"/>
            <ac:spMk id="9" creationId="{4370657B-D7D2-46B5-8C15-57AFACB58D9B}"/>
          </ac:spMkLst>
        </pc:spChg>
        <pc:graphicFrameChg chg="mod">
          <ac:chgData name="Berry, Melody" userId="31bd6066-c510-4faa-ad29-e552a3d0ff26" providerId="ADAL" clId="{FCFE8FD7-EF71-4334-AA9A-D31959224B48}" dt="2021-03-12T03:30:49.787" v="10974" actId="1076"/>
          <ac:graphicFrameMkLst>
            <pc:docMk/>
            <pc:sldMk cId="3863184612" sldId="1411"/>
            <ac:graphicFrameMk id="8" creationId="{FF00781E-FF89-4A09-891D-384CEB794F9B}"/>
          </ac:graphicFrameMkLst>
        </pc:graphicFrameChg>
      </pc:sldChg>
      <pc:sldChg chg="del">
        <pc:chgData name="Berry, Melody" userId="31bd6066-c510-4faa-ad29-e552a3d0ff26" providerId="ADAL" clId="{FCFE8FD7-EF71-4334-AA9A-D31959224B48}" dt="2021-03-12T03:31:00.511" v="10975" actId="2696"/>
        <pc:sldMkLst>
          <pc:docMk/>
          <pc:sldMk cId="2680375133" sldId="1413"/>
        </pc:sldMkLst>
      </pc:sldChg>
      <pc:sldChg chg="del">
        <pc:chgData name="Berry, Melody" userId="31bd6066-c510-4faa-ad29-e552a3d0ff26" providerId="ADAL" clId="{FCFE8FD7-EF71-4334-AA9A-D31959224B48}" dt="2021-03-12T00:04:21.319" v="6376" actId="2696"/>
        <pc:sldMkLst>
          <pc:docMk/>
          <pc:sldMk cId="3026857238" sldId="1413"/>
        </pc:sldMkLst>
      </pc:sldChg>
      <pc:sldChg chg="addSp delSp modSp del delDesignElem">
        <pc:chgData name="Berry, Melody" userId="31bd6066-c510-4faa-ad29-e552a3d0ff26" providerId="ADAL" clId="{FCFE8FD7-EF71-4334-AA9A-D31959224B48}" dt="2021-03-12T00:04:21.283" v="6372" actId="2696"/>
        <pc:sldMkLst>
          <pc:docMk/>
          <pc:sldMk cId="899145779" sldId="1415"/>
        </pc:sldMkLst>
        <pc:spChg chg="mod">
          <ac:chgData name="Berry, Melody" userId="31bd6066-c510-4faa-ad29-e552a3d0ff26" providerId="ADAL" clId="{FCFE8FD7-EF71-4334-AA9A-D31959224B48}" dt="2021-03-10T21:36:49.981" v="862" actId="207"/>
          <ac:spMkLst>
            <pc:docMk/>
            <pc:sldMk cId="899145779" sldId="1415"/>
            <ac:spMk id="2" creationId="{7A19F100-32AE-4693-A7DC-BD55703B4A6E}"/>
          </ac:spMkLst>
        </pc:spChg>
        <pc:spChg chg="del mod">
          <ac:chgData name="Berry, Melody" userId="31bd6066-c510-4faa-ad29-e552a3d0ff26" providerId="ADAL" clId="{FCFE8FD7-EF71-4334-AA9A-D31959224B48}" dt="2021-03-10T21:36:53.901" v="863" actId="478"/>
          <ac:spMkLst>
            <pc:docMk/>
            <pc:sldMk cId="899145779" sldId="1415"/>
            <ac:spMk id="3" creationId="{B063DD75-025E-47D6-B796-212099B7C3AE}"/>
          </ac:spMkLst>
        </pc:spChg>
        <pc:spChg chg="add del mod">
          <ac:chgData name="Berry, Melody" userId="31bd6066-c510-4faa-ad29-e552a3d0ff26" providerId="ADAL" clId="{FCFE8FD7-EF71-4334-AA9A-D31959224B48}" dt="2021-03-10T21:36:57.781" v="864" actId="478"/>
          <ac:spMkLst>
            <pc:docMk/>
            <pc:sldMk cId="899145779" sldId="1415"/>
            <ac:spMk id="5" creationId="{403DF62A-114B-44F3-8194-2860E95BDD15}"/>
          </ac:spMkLst>
        </pc:spChg>
        <pc:spChg chg="del">
          <ac:chgData name="Berry, Melody" userId="31bd6066-c510-4faa-ad29-e552a3d0ff26" providerId="ADAL" clId="{FCFE8FD7-EF71-4334-AA9A-D31959224B48}" dt="2021-03-10T21:08:26.941" v="124"/>
          <ac:spMkLst>
            <pc:docMk/>
            <pc:sldMk cId="899145779" sldId="1415"/>
            <ac:spMk id="8" creationId="{F5493CFF-E43B-4B10-ACE1-C8A1246629EA}"/>
          </ac:spMkLst>
        </pc:spChg>
        <pc:spChg chg="mod">
          <ac:chgData name="Berry, Melody" userId="31bd6066-c510-4faa-ad29-e552a3d0ff26" providerId="ADAL" clId="{FCFE8FD7-EF71-4334-AA9A-D31959224B48}" dt="2021-03-10T21:36:40.748" v="860" actId="1076"/>
          <ac:spMkLst>
            <pc:docMk/>
            <pc:sldMk cId="899145779" sldId="1415"/>
            <ac:spMk id="9" creationId="{727AE130-C238-4810-AB30-A2C8941CC088}"/>
          </ac:spMkLst>
        </pc:spChg>
      </pc:sldChg>
      <pc:sldChg chg="modSp">
        <pc:chgData name="Berry, Melody" userId="31bd6066-c510-4faa-ad29-e552a3d0ff26" providerId="ADAL" clId="{FCFE8FD7-EF71-4334-AA9A-D31959224B48}" dt="2021-03-12T00:06:46.069" v="6431" actId="6549"/>
        <pc:sldMkLst>
          <pc:docMk/>
          <pc:sldMk cId="2420711082" sldId="1415"/>
        </pc:sldMkLst>
        <pc:spChg chg="mod">
          <ac:chgData name="Berry, Melody" userId="31bd6066-c510-4faa-ad29-e552a3d0ff26" providerId="ADAL" clId="{FCFE8FD7-EF71-4334-AA9A-D31959224B48}" dt="2021-03-12T00:06:30.077" v="6427" actId="1076"/>
          <ac:spMkLst>
            <pc:docMk/>
            <pc:sldMk cId="2420711082" sldId="1415"/>
            <ac:spMk id="2" creationId="{7A19F100-32AE-4693-A7DC-BD55703B4A6E}"/>
          </ac:spMkLst>
        </pc:spChg>
        <pc:spChg chg="mod">
          <ac:chgData name="Berry, Melody" userId="31bd6066-c510-4faa-ad29-e552a3d0ff26" providerId="ADAL" clId="{FCFE8FD7-EF71-4334-AA9A-D31959224B48}" dt="2021-03-12T00:06:46.069" v="6431" actId="6549"/>
          <ac:spMkLst>
            <pc:docMk/>
            <pc:sldMk cId="2420711082" sldId="1415"/>
            <ac:spMk id="9" creationId="{727AE130-C238-4810-AB30-A2C8941CC088}"/>
          </ac:spMkLst>
        </pc:spChg>
      </pc:sldChg>
      <pc:sldChg chg="del">
        <pc:chgData name="Berry, Melody" userId="31bd6066-c510-4faa-ad29-e552a3d0ff26" providerId="ADAL" clId="{FCFE8FD7-EF71-4334-AA9A-D31959224B48}" dt="2021-03-10T21:34:34.051" v="842" actId="2696"/>
        <pc:sldMkLst>
          <pc:docMk/>
          <pc:sldMk cId="914746695" sldId="1416"/>
        </pc:sldMkLst>
      </pc:sldChg>
      <pc:sldChg chg="del">
        <pc:chgData name="Berry, Melody" userId="31bd6066-c510-4faa-ad29-e552a3d0ff26" providerId="ADAL" clId="{FCFE8FD7-EF71-4334-AA9A-D31959224B48}" dt="2021-03-10T21:34:35.243" v="843" actId="2696"/>
        <pc:sldMkLst>
          <pc:docMk/>
          <pc:sldMk cId="1290469832" sldId="1417"/>
        </pc:sldMkLst>
      </pc:sldChg>
      <pc:sldChg chg="addSp modSp">
        <pc:chgData name="Berry, Melody" userId="31bd6066-c510-4faa-ad29-e552a3d0ff26" providerId="ADAL" clId="{FCFE8FD7-EF71-4334-AA9A-D31959224B48}" dt="2021-03-12T01:39:42.820" v="8967" actId="20577"/>
        <pc:sldMkLst>
          <pc:docMk/>
          <pc:sldMk cId="3058816296" sldId="1418"/>
        </pc:sldMkLst>
        <pc:spChg chg="mod">
          <ac:chgData name="Berry, Melody" userId="31bd6066-c510-4faa-ad29-e552a3d0ff26" providerId="ADAL" clId="{FCFE8FD7-EF71-4334-AA9A-D31959224B48}" dt="2021-03-12T01:25:07.506" v="8148" actId="20577"/>
          <ac:spMkLst>
            <pc:docMk/>
            <pc:sldMk cId="3058816296" sldId="1418"/>
            <ac:spMk id="8" creationId="{D42E8C83-D537-4769-9752-8B9F720AB7B4}"/>
          </ac:spMkLst>
        </pc:spChg>
        <pc:spChg chg="mod">
          <ac:chgData name="Berry, Melody" userId="31bd6066-c510-4faa-ad29-e552a3d0ff26" providerId="ADAL" clId="{FCFE8FD7-EF71-4334-AA9A-D31959224B48}" dt="2021-03-12T01:39:42.820" v="8967" actId="20577"/>
          <ac:spMkLst>
            <pc:docMk/>
            <pc:sldMk cId="3058816296" sldId="1418"/>
            <ac:spMk id="9" creationId="{2C9BB03C-3AB8-4417-AC16-E59742BA4D4A}"/>
          </ac:spMkLst>
        </pc:spChg>
        <pc:spChg chg="add mod">
          <ac:chgData name="Berry, Melody" userId="31bd6066-c510-4faa-ad29-e552a3d0ff26" providerId="ADAL" clId="{FCFE8FD7-EF71-4334-AA9A-D31959224B48}" dt="2021-03-12T01:37:41.461" v="8848" actId="14100"/>
          <ac:spMkLst>
            <pc:docMk/>
            <pc:sldMk cId="3058816296" sldId="1418"/>
            <ac:spMk id="13" creationId="{6D891290-69A9-4135-A1C5-A22F8A11CE27}"/>
          </ac:spMkLst>
        </pc:spChg>
        <pc:spChg chg="add mod">
          <ac:chgData name="Berry, Melody" userId="31bd6066-c510-4faa-ad29-e552a3d0ff26" providerId="ADAL" clId="{FCFE8FD7-EF71-4334-AA9A-D31959224B48}" dt="2021-03-12T01:37:59.283" v="8851" actId="1076"/>
          <ac:spMkLst>
            <pc:docMk/>
            <pc:sldMk cId="3058816296" sldId="1418"/>
            <ac:spMk id="14" creationId="{3D4E8DDE-D465-4F63-8C1C-0B2CA6102509}"/>
          </ac:spMkLst>
        </pc:spChg>
        <pc:spChg chg="add mod">
          <ac:chgData name="Berry, Melody" userId="31bd6066-c510-4faa-ad29-e552a3d0ff26" providerId="ADAL" clId="{FCFE8FD7-EF71-4334-AA9A-D31959224B48}" dt="2021-03-12T01:39:31.952" v="8950" actId="1076"/>
          <ac:spMkLst>
            <pc:docMk/>
            <pc:sldMk cId="3058816296" sldId="1418"/>
            <ac:spMk id="15" creationId="{A5373AF6-EEFB-4E44-ACB3-2BE205BA1637}"/>
          </ac:spMkLst>
        </pc:spChg>
      </pc:sldChg>
      <pc:sldChg chg="delSp modSp">
        <pc:chgData name="Berry, Melody" userId="31bd6066-c510-4faa-ad29-e552a3d0ff26" providerId="ADAL" clId="{FCFE8FD7-EF71-4334-AA9A-D31959224B48}" dt="2021-03-12T01:27:00.945" v="8359" actId="20577"/>
        <pc:sldMkLst>
          <pc:docMk/>
          <pc:sldMk cId="2655391796" sldId="1419"/>
        </pc:sldMkLst>
        <pc:spChg chg="mod">
          <ac:chgData name="Berry, Melody" userId="31bd6066-c510-4faa-ad29-e552a3d0ff26" providerId="ADAL" clId="{FCFE8FD7-EF71-4334-AA9A-D31959224B48}" dt="2021-03-12T01:25:37.850" v="8190" actId="20577"/>
          <ac:spMkLst>
            <pc:docMk/>
            <pc:sldMk cId="2655391796" sldId="1419"/>
            <ac:spMk id="8" creationId="{D42E8C83-D537-4769-9752-8B9F720AB7B4}"/>
          </ac:spMkLst>
        </pc:spChg>
        <pc:spChg chg="mod">
          <ac:chgData name="Berry, Melody" userId="31bd6066-c510-4faa-ad29-e552a3d0ff26" providerId="ADAL" clId="{FCFE8FD7-EF71-4334-AA9A-D31959224B48}" dt="2021-03-12T01:27:00.945" v="8359" actId="20577"/>
          <ac:spMkLst>
            <pc:docMk/>
            <pc:sldMk cId="2655391796" sldId="1419"/>
            <ac:spMk id="9" creationId="{2C9BB03C-3AB8-4417-AC16-E59742BA4D4A}"/>
          </ac:spMkLst>
        </pc:spChg>
        <pc:spChg chg="del">
          <ac:chgData name="Berry, Melody" userId="31bd6066-c510-4faa-ad29-e552a3d0ff26" providerId="ADAL" clId="{FCFE8FD7-EF71-4334-AA9A-D31959224B48}" dt="2021-03-12T01:25:46.901" v="8191" actId="478"/>
          <ac:spMkLst>
            <pc:docMk/>
            <pc:sldMk cId="2655391796" sldId="1419"/>
            <ac:spMk id="11" creationId="{936A4926-4893-4963-A8EF-83669866F79D}"/>
          </ac:spMkLst>
        </pc:spChg>
      </pc:sldChg>
      <pc:sldChg chg="delSp del delDesignElem">
        <pc:chgData name="Berry, Melody" userId="31bd6066-c510-4faa-ad29-e552a3d0ff26" providerId="ADAL" clId="{FCFE8FD7-EF71-4334-AA9A-D31959224B48}" dt="2021-03-10T21:37:14.086" v="865" actId="2696"/>
        <pc:sldMkLst>
          <pc:docMk/>
          <pc:sldMk cId="225568736" sldId="1420"/>
        </pc:sldMkLst>
        <pc:spChg chg="del">
          <ac:chgData name="Berry, Melody" userId="31bd6066-c510-4faa-ad29-e552a3d0ff26" providerId="ADAL" clId="{FCFE8FD7-EF71-4334-AA9A-D31959224B48}" dt="2021-03-10T21:08:20.335" v="119"/>
          <ac:spMkLst>
            <pc:docMk/>
            <pc:sldMk cId="225568736" sldId="1420"/>
            <ac:spMk id="51" creationId="{D4C74C1C-EF2E-40CF-A712-656E694E6724}"/>
          </ac:spMkLst>
        </pc:spChg>
        <pc:spChg chg="del">
          <ac:chgData name="Berry, Melody" userId="31bd6066-c510-4faa-ad29-e552a3d0ff26" providerId="ADAL" clId="{FCFE8FD7-EF71-4334-AA9A-D31959224B48}" dt="2021-03-10T21:08:20.335" v="119"/>
          <ac:spMkLst>
            <pc:docMk/>
            <pc:sldMk cId="225568736" sldId="1420"/>
            <ac:spMk id="52" creationId="{90464369-70FA-42AF-948F-80664CA7BFE5}"/>
          </ac:spMkLst>
        </pc:spChg>
        <pc:spChg chg="del">
          <ac:chgData name="Berry, Melody" userId="31bd6066-c510-4faa-ad29-e552a3d0ff26" providerId="ADAL" clId="{FCFE8FD7-EF71-4334-AA9A-D31959224B48}" dt="2021-03-10T21:08:20.335" v="119"/>
          <ac:spMkLst>
            <pc:docMk/>
            <pc:sldMk cId="225568736" sldId="1420"/>
            <ac:spMk id="53" creationId="{A648176E-454C-437C-B0FC-9B82FCF32B24}"/>
          </ac:spMkLst>
        </pc:spChg>
        <pc:spChg chg="del">
          <ac:chgData name="Berry, Melody" userId="31bd6066-c510-4faa-ad29-e552a3d0ff26" providerId="ADAL" clId="{FCFE8FD7-EF71-4334-AA9A-D31959224B48}" dt="2021-03-10T21:08:20.335" v="119"/>
          <ac:spMkLst>
            <pc:docMk/>
            <pc:sldMk cId="225568736" sldId="1420"/>
            <ac:spMk id="54" creationId="{A6604B49-AD5C-4590-B051-06C8222ECD99}"/>
          </ac:spMkLst>
        </pc:spChg>
        <pc:spChg chg="del">
          <ac:chgData name="Berry, Melody" userId="31bd6066-c510-4faa-ad29-e552a3d0ff26" providerId="ADAL" clId="{FCFE8FD7-EF71-4334-AA9A-D31959224B48}" dt="2021-03-10T21:08:20.335" v="119"/>
          <ac:spMkLst>
            <pc:docMk/>
            <pc:sldMk cId="225568736" sldId="1420"/>
            <ac:spMk id="55" creationId="{CC552A98-EF7D-4D42-AB69-066B786AB55B}"/>
          </ac:spMkLst>
        </pc:spChg>
      </pc:sldChg>
      <pc:sldChg chg="delSp del delDesignElem">
        <pc:chgData name="Berry, Melody" userId="31bd6066-c510-4faa-ad29-e552a3d0ff26" providerId="ADAL" clId="{FCFE8FD7-EF71-4334-AA9A-D31959224B48}" dt="2021-03-10T21:34:56.430" v="844" actId="2696"/>
        <pc:sldMkLst>
          <pc:docMk/>
          <pc:sldMk cId="2323095849" sldId="1421"/>
        </pc:sldMkLst>
        <pc:spChg chg="del">
          <ac:chgData name="Berry, Melody" userId="31bd6066-c510-4faa-ad29-e552a3d0ff26" providerId="ADAL" clId="{FCFE8FD7-EF71-4334-AA9A-D31959224B48}" dt="2021-03-10T21:08:33.825" v="128"/>
          <ac:spMkLst>
            <pc:docMk/>
            <pc:sldMk cId="2323095849" sldId="1421"/>
            <ac:spMk id="16" creationId="{D12DDE76-C203-4047-9998-63900085B5E8}"/>
          </ac:spMkLst>
        </pc:spChg>
      </pc:sldChg>
      <pc:sldChg chg="addSp delSp modSp mod setBg setClrOvrMap">
        <pc:chgData name="Berry, Melody" userId="31bd6066-c510-4faa-ad29-e552a3d0ff26" providerId="ADAL" clId="{FCFE8FD7-EF71-4334-AA9A-D31959224B48}" dt="2021-03-12T03:25:41.588" v="10898" actId="20577"/>
        <pc:sldMkLst>
          <pc:docMk/>
          <pc:sldMk cId="1130102546" sldId="1422"/>
        </pc:sldMkLst>
        <pc:spChg chg="mod">
          <ac:chgData name="Berry, Melody" userId="31bd6066-c510-4faa-ad29-e552a3d0ff26" providerId="ADAL" clId="{FCFE8FD7-EF71-4334-AA9A-D31959224B48}" dt="2021-03-11T16:15:14.454" v="2383" actId="1076"/>
          <ac:spMkLst>
            <pc:docMk/>
            <pc:sldMk cId="1130102546" sldId="1422"/>
            <ac:spMk id="2" creationId="{851DFF33-D72C-4230-B36A-FE3D0D1EF28A}"/>
          </ac:spMkLst>
        </pc:spChg>
        <pc:spChg chg="mod">
          <ac:chgData name="Berry, Melody" userId="31bd6066-c510-4faa-ad29-e552a3d0ff26" providerId="ADAL" clId="{FCFE8FD7-EF71-4334-AA9A-D31959224B48}" dt="2021-03-12T03:25:41.588" v="10898" actId="20577"/>
          <ac:spMkLst>
            <pc:docMk/>
            <pc:sldMk cId="1130102546" sldId="1422"/>
            <ac:spMk id="11" creationId="{911FEA2F-99C8-478C-B2E9-2FD10735AA03}"/>
          </ac:spMkLst>
        </pc:spChg>
        <pc:spChg chg="del">
          <ac:chgData name="Berry, Melody" userId="31bd6066-c510-4faa-ad29-e552a3d0ff26" providerId="ADAL" clId="{FCFE8FD7-EF71-4334-AA9A-D31959224B48}" dt="2021-03-11T00:12:16.161" v="1855" actId="26606"/>
          <ac:spMkLst>
            <pc:docMk/>
            <pc:sldMk cId="1130102546" sldId="1422"/>
            <ac:spMk id="20" creationId="{2C6A2225-94AF-4BC4-98F4-77746E7B10A9}"/>
          </ac:spMkLst>
        </pc:spChg>
        <pc:spChg chg="del">
          <ac:chgData name="Berry, Melody" userId="31bd6066-c510-4faa-ad29-e552a3d0ff26" providerId="ADAL" clId="{FCFE8FD7-EF71-4334-AA9A-D31959224B48}" dt="2021-03-11T00:12:16.161" v="1855" actId="26606"/>
          <ac:spMkLst>
            <pc:docMk/>
            <pc:sldMk cId="1130102546" sldId="1422"/>
            <ac:spMk id="22" creationId="{46EA0402-5843-4D53-BF9C-BE7205812062}"/>
          </ac:spMkLst>
        </pc:spChg>
        <pc:spChg chg="del">
          <ac:chgData name="Berry, Melody" userId="31bd6066-c510-4faa-ad29-e552a3d0ff26" providerId="ADAL" clId="{FCFE8FD7-EF71-4334-AA9A-D31959224B48}" dt="2021-03-11T00:12:16.161" v="1855" actId="26606"/>
          <ac:spMkLst>
            <pc:docMk/>
            <pc:sldMk cId="1130102546" sldId="1422"/>
            <ac:spMk id="24" creationId="{648F5915-2CE1-4F74-88C5-D4366893D2DF}"/>
          </ac:spMkLst>
        </pc:spChg>
        <pc:spChg chg="del">
          <ac:chgData name="Berry, Melody" userId="31bd6066-c510-4faa-ad29-e552a3d0ff26" providerId="ADAL" clId="{FCFE8FD7-EF71-4334-AA9A-D31959224B48}" dt="2021-03-11T00:12:16.161" v="1855" actId="26606"/>
          <ac:spMkLst>
            <pc:docMk/>
            <pc:sldMk cId="1130102546" sldId="1422"/>
            <ac:spMk id="26" creationId="{91B43EC4-7D6F-44CA-82DD-103883D2366B}"/>
          </ac:spMkLst>
        </pc:spChg>
        <pc:spChg chg="add del">
          <ac:chgData name="Berry, Melody" userId="31bd6066-c510-4faa-ad29-e552a3d0ff26" providerId="ADAL" clId="{FCFE8FD7-EF71-4334-AA9A-D31959224B48}" dt="2021-03-11T16:14:56.808" v="2376" actId="26606"/>
          <ac:spMkLst>
            <pc:docMk/>
            <pc:sldMk cId="1130102546" sldId="1422"/>
            <ac:spMk id="31" creationId="{61293230-B0F6-45B1-96D1-13D18E242995}"/>
          </ac:spMkLst>
        </pc:spChg>
        <pc:spChg chg="add del">
          <ac:chgData name="Berry, Melody" userId="31bd6066-c510-4faa-ad29-e552a3d0ff26" providerId="ADAL" clId="{FCFE8FD7-EF71-4334-AA9A-D31959224B48}" dt="2021-03-11T16:14:56.808" v="2376" actId="26606"/>
          <ac:spMkLst>
            <pc:docMk/>
            <pc:sldMk cId="1130102546" sldId="1422"/>
            <ac:spMk id="33" creationId="{DB74BAD7-F0FC-4719-A31F-1ABDB62116DA}"/>
          </ac:spMkLst>
        </pc:spChg>
        <pc:spChg chg="add">
          <ac:chgData name="Berry, Melody" userId="31bd6066-c510-4faa-ad29-e552a3d0ff26" providerId="ADAL" clId="{FCFE8FD7-EF71-4334-AA9A-D31959224B48}" dt="2021-03-11T16:14:56.808" v="2376" actId="26606"/>
          <ac:spMkLst>
            <pc:docMk/>
            <pc:sldMk cId="1130102546" sldId="1422"/>
            <ac:spMk id="35" creationId="{02C0C63A-B05B-45A5-AE88-7A3D061A2979}"/>
          </ac:spMkLst>
        </pc:spChg>
        <pc:spChg chg="add">
          <ac:chgData name="Berry, Melody" userId="31bd6066-c510-4faa-ad29-e552a3d0ff26" providerId="ADAL" clId="{FCFE8FD7-EF71-4334-AA9A-D31959224B48}" dt="2021-03-11T16:14:56.808" v="2376" actId="26606"/>
          <ac:spMkLst>
            <pc:docMk/>
            <pc:sldMk cId="1130102546" sldId="1422"/>
            <ac:spMk id="37" creationId="{8C4F1A0C-BD28-4977-9745-E2A4FB752792}"/>
          </ac:spMkLst>
        </pc:spChg>
        <pc:spChg chg="add del">
          <ac:chgData name="Berry, Melody" userId="31bd6066-c510-4faa-ad29-e552a3d0ff26" providerId="ADAL" clId="{FCFE8FD7-EF71-4334-AA9A-D31959224B48}" dt="2021-03-11T00:18:40.392" v="2117" actId="26606"/>
          <ac:spMkLst>
            <pc:docMk/>
            <pc:sldMk cId="1130102546" sldId="1422"/>
            <ac:spMk id="38" creationId="{02C0C63A-B05B-45A5-AE88-7A3D061A2979}"/>
          </ac:spMkLst>
        </pc:spChg>
        <pc:spChg chg="add">
          <ac:chgData name="Berry, Melody" userId="31bd6066-c510-4faa-ad29-e552a3d0ff26" providerId="ADAL" clId="{FCFE8FD7-EF71-4334-AA9A-D31959224B48}" dt="2021-03-11T16:14:56.808" v="2376" actId="26606"/>
          <ac:spMkLst>
            <pc:docMk/>
            <pc:sldMk cId="1130102546" sldId="1422"/>
            <ac:spMk id="39" creationId="{6D32E310-1144-4755-A1D0-5F28860095E4}"/>
          </ac:spMkLst>
        </pc:spChg>
        <pc:spChg chg="add">
          <ac:chgData name="Berry, Melody" userId="31bd6066-c510-4faa-ad29-e552a3d0ff26" providerId="ADAL" clId="{FCFE8FD7-EF71-4334-AA9A-D31959224B48}" dt="2021-03-11T16:14:56.808" v="2376" actId="26606"/>
          <ac:spMkLst>
            <pc:docMk/>
            <pc:sldMk cId="1130102546" sldId="1422"/>
            <ac:spMk id="43" creationId="{2AD292BD-58D8-4261-AD54-80C939F13300}"/>
          </ac:spMkLst>
        </pc:spChg>
        <pc:spChg chg="add del">
          <ac:chgData name="Berry, Melody" userId="31bd6066-c510-4faa-ad29-e552a3d0ff26" providerId="ADAL" clId="{FCFE8FD7-EF71-4334-AA9A-D31959224B48}" dt="2021-03-11T00:18:40.392" v="2117" actId="26606"/>
          <ac:spMkLst>
            <pc:docMk/>
            <pc:sldMk cId="1130102546" sldId="1422"/>
            <ac:spMk id="44" creationId="{8C4F1A0C-BD28-4977-9745-E2A4FB752792}"/>
          </ac:spMkLst>
        </pc:spChg>
        <pc:spChg chg="add">
          <ac:chgData name="Berry, Melody" userId="31bd6066-c510-4faa-ad29-e552a3d0ff26" providerId="ADAL" clId="{FCFE8FD7-EF71-4334-AA9A-D31959224B48}" dt="2021-03-11T16:14:56.808" v="2376" actId="26606"/>
          <ac:spMkLst>
            <pc:docMk/>
            <pc:sldMk cId="1130102546" sldId="1422"/>
            <ac:spMk id="45" creationId="{875C1B52-15CE-4113-A420-BFFE21037873}"/>
          </ac:spMkLst>
        </pc:spChg>
        <pc:spChg chg="add del">
          <ac:chgData name="Berry, Melody" userId="31bd6066-c510-4faa-ad29-e552a3d0ff26" providerId="ADAL" clId="{FCFE8FD7-EF71-4334-AA9A-D31959224B48}" dt="2021-03-11T00:18:40.392" v="2117" actId="26606"/>
          <ac:spMkLst>
            <pc:docMk/>
            <pc:sldMk cId="1130102546" sldId="1422"/>
            <ac:spMk id="46" creationId="{6D32E310-1144-4755-A1D0-5F28860095E4}"/>
          </ac:spMkLst>
        </pc:spChg>
        <pc:spChg chg="add del">
          <ac:chgData name="Berry, Melody" userId="31bd6066-c510-4faa-ad29-e552a3d0ff26" providerId="ADAL" clId="{FCFE8FD7-EF71-4334-AA9A-D31959224B48}" dt="2021-03-11T00:18:40.392" v="2117" actId="26606"/>
          <ac:spMkLst>
            <pc:docMk/>
            <pc:sldMk cId="1130102546" sldId="1422"/>
            <ac:spMk id="48" creationId="{2AD292BD-58D8-4261-AD54-80C939F13300}"/>
          </ac:spMkLst>
        </pc:spChg>
        <pc:spChg chg="add del">
          <ac:chgData name="Berry, Melody" userId="31bd6066-c510-4faa-ad29-e552a3d0ff26" providerId="ADAL" clId="{FCFE8FD7-EF71-4334-AA9A-D31959224B48}" dt="2021-03-11T00:18:40.392" v="2117" actId="26606"/>
          <ac:spMkLst>
            <pc:docMk/>
            <pc:sldMk cId="1130102546" sldId="1422"/>
            <ac:spMk id="50" creationId="{875C1B52-15CE-4113-A420-BFFE21037873}"/>
          </ac:spMkLst>
        </pc:spChg>
        <pc:grpChg chg="add">
          <ac:chgData name="Berry, Melody" userId="31bd6066-c510-4faa-ad29-e552a3d0ff26" providerId="ADAL" clId="{FCFE8FD7-EF71-4334-AA9A-D31959224B48}" dt="2021-03-11T16:14:56.808" v="2376" actId="26606"/>
          <ac:grpSpMkLst>
            <pc:docMk/>
            <pc:sldMk cId="1130102546" sldId="1422"/>
            <ac:grpSpMk id="36" creationId="{EBAD34AF-5414-49A5-AB75-F1CA854B3094}"/>
          </ac:grpSpMkLst>
        </pc:grpChg>
        <pc:grpChg chg="add del">
          <ac:chgData name="Berry, Melody" userId="31bd6066-c510-4faa-ad29-e552a3d0ff26" providerId="ADAL" clId="{FCFE8FD7-EF71-4334-AA9A-D31959224B48}" dt="2021-03-11T00:18:40.392" v="2117" actId="26606"/>
          <ac:grpSpMkLst>
            <pc:docMk/>
            <pc:sldMk cId="1130102546" sldId="1422"/>
            <ac:grpSpMk id="40" creationId="{EBAD34AF-5414-49A5-AB75-F1CA854B3094}"/>
          </ac:grpSpMkLst>
        </pc:grpChg>
        <pc:picChg chg="mod">
          <ac:chgData name="Berry, Melody" userId="31bd6066-c510-4faa-ad29-e552a3d0ff26" providerId="ADAL" clId="{FCFE8FD7-EF71-4334-AA9A-D31959224B48}" dt="2021-03-11T16:14:56.808" v="2376" actId="26606"/>
          <ac:picMkLst>
            <pc:docMk/>
            <pc:sldMk cId="1130102546" sldId="1422"/>
            <ac:picMk id="15" creationId="{60EDA4D6-B33C-4102-89D4-F66997252C1D}"/>
          </ac:picMkLst>
        </pc:picChg>
        <pc:picChg chg="mod">
          <ac:chgData name="Berry, Melody" userId="31bd6066-c510-4faa-ad29-e552a3d0ff26" providerId="ADAL" clId="{FCFE8FD7-EF71-4334-AA9A-D31959224B48}" dt="2021-03-11T16:14:56.808" v="2376" actId="26606"/>
          <ac:picMkLst>
            <pc:docMk/>
            <pc:sldMk cId="1130102546" sldId="1422"/>
            <ac:picMk id="18" creationId="{66B044E7-C158-49CD-AC14-D6673E419093}"/>
          </ac:picMkLst>
        </pc:picChg>
      </pc:sldChg>
      <pc:sldChg chg="delSp del delDesignElem">
        <pc:chgData name="Berry, Melody" userId="31bd6066-c510-4faa-ad29-e552a3d0ff26" providerId="ADAL" clId="{FCFE8FD7-EF71-4334-AA9A-D31959224B48}" dt="2021-03-10T21:34:58.371" v="845" actId="2696"/>
        <pc:sldMkLst>
          <pc:docMk/>
          <pc:sldMk cId="1667081901" sldId="1423"/>
        </pc:sldMkLst>
        <pc:spChg chg="del">
          <ac:chgData name="Berry, Melody" userId="31bd6066-c510-4faa-ad29-e552a3d0ff26" providerId="ADAL" clId="{FCFE8FD7-EF71-4334-AA9A-D31959224B48}" dt="2021-03-10T21:08:33.825" v="128"/>
          <ac:spMkLst>
            <pc:docMk/>
            <pc:sldMk cId="1667081901" sldId="1423"/>
            <ac:spMk id="16" creationId="{D12DDE76-C203-4047-9998-63900085B5E8}"/>
          </ac:spMkLst>
        </pc:spChg>
      </pc:sldChg>
      <pc:sldChg chg="del">
        <pc:chgData name="Berry, Melody" userId="31bd6066-c510-4faa-ad29-e552a3d0ff26" providerId="ADAL" clId="{FCFE8FD7-EF71-4334-AA9A-D31959224B48}" dt="2021-03-12T01:16:05.615" v="8046" actId="2696"/>
        <pc:sldMkLst>
          <pc:docMk/>
          <pc:sldMk cId="2353881805" sldId="1424"/>
        </pc:sldMkLst>
      </pc:sldChg>
      <pc:sldChg chg="del">
        <pc:chgData name="Berry, Melody" userId="31bd6066-c510-4faa-ad29-e552a3d0ff26" providerId="ADAL" clId="{FCFE8FD7-EF71-4334-AA9A-D31959224B48}" dt="2021-03-10T21:29:07.637" v="670" actId="2696"/>
        <pc:sldMkLst>
          <pc:docMk/>
          <pc:sldMk cId="1710845271" sldId="1425"/>
        </pc:sldMkLst>
      </pc:sldChg>
      <pc:sldChg chg="del">
        <pc:chgData name="Berry, Melody" userId="31bd6066-c510-4faa-ad29-e552a3d0ff26" providerId="ADAL" clId="{FCFE8FD7-EF71-4334-AA9A-D31959224B48}" dt="2021-03-11T17:17:39.082" v="2770" actId="2696"/>
        <pc:sldMkLst>
          <pc:docMk/>
          <pc:sldMk cId="1942294394" sldId="1426"/>
        </pc:sldMkLst>
      </pc:sldChg>
      <pc:sldChg chg="del">
        <pc:chgData name="Berry, Melody" userId="31bd6066-c510-4faa-ad29-e552a3d0ff26" providerId="ADAL" clId="{FCFE8FD7-EF71-4334-AA9A-D31959224B48}" dt="2021-03-12T01:16:12.768" v="8048" actId="2696"/>
        <pc:sldMkLst>
          <pc:docMk/>
          <pc:sldMk cId="1975834600" sldId="1427"/>
        </pc:sldMkLst>
      </pc:sldChg>
      <pc:sldChg chg="addSp modSp add mod setBg">
        <pc:chgData name="Berry, Melody" userId="31bd6066-c510-4faa-ad29-e552a3d0ff26" providerId="ADAL" clId="{FCFE8FD7-EF71-4334-AA9A-D31959224B48}" dt="2021-03-12T03:07:11.097" v="10447" actId="27636"/>
        <pc:sldMkLst>
          <pc:docMk/>
          <pc:sldMk cId="1898111198" sldId="1428"/>
        </pc:sldMkLst>
        <pc:spChg chg="mod">
          <ac:chgData name="Berry, Melody" userId="31bd6066-c510-4faa-ad29-e552a3d0ff26" providerId="ADAL" clId="{FCFE8FD7-EF71-4334-AA9A-D31959224B48}" dt="2021-03-10T21:27:04.951" v="658" actId="26606"/>
          <ac:spMkLst>
            <pc:docMk/>
            <pc:sldMk cId="1898111198" sldId="1428"/>
            <ac:spMk id="2" creationId="{04649FF6-0D9E-4EFF-9E06-F3BDFFD68F6E}"/>
          </ac:spMkLst>
        </pc:spChg>
        <pc:spChg chg="mod">
          <ac:chgData name="Berry, Melody" userId="31bd6066-c510-4faa-ad29-e552a3d0ff26" providerId="ADAL" clId="{FCFE8FD7-EF71-4334-AA9A-D31959224B48}" dt="2021-03-12T03:07:11.097" v="10447" actId="27636"/>
          <ac:spMkLst>
            <pc:docMk/>
            <pc:sldMk cId="1898111198" sldId="1428"/>
            <ac:spMk id="3" creationId="{91F8BD3F-5BF9-47DA-A565-1CE633517B47}"/>
          </ac:spMkLst>
        </pc:spChg>
        <pc:spChg chg="add">
          <ac:chgData name="Berry, Melody" userId="31bd6066-c510-4faa-ad29-e552a3d0ff26" providerId="ADAL" clId="{FCFE8FD7-EF71-4334-AA9A-D31959224B48}" dt="2021-03-10T21:27:04.951" v="658" actId="26606"/>
          <ac:spMkLst>
            <pc:docMk/>
            <pc:sldMk cId="1898111198" sldId="1428"/>
            <ac:spMk id="8" creationId="{64F519EA-836C-4E21-87EE-CE7AB018636F}"/>
          </ac:spMkLst>
        </pc:spChg>
        <pc:spChg chg="add">
          <ac:chgData name="Berry, Melody" userId="31bd6066-c510-4faa-ad29-e552a3d0ff26" providerId="ADAL" clId="{FCFE8FD7-EF71-4334-AA9A-D31959224B48}" dt="2021-03-10T21:27:04.951" v="658" actId="26606"/>
          <ac:spMkLst>
            <pc:docMk/>
            <pc:sldMk cId="1898111198" sldId="1428"/>
            <ac:spMk id="10" creationId="{E3E51905-F374-4E1A-97CF-B741584B74D5}"/>
          </ac:spMkLst>
        </pc:spChg>
        <pc:spChg chg="add">
          <ac:chgData name="Berry, Melody" userId="31bd6066-c510-4faa-ad29-e552a3d0ff26" providerId="ADAL" clId="{FCFE8FD7-EF71-4334-AA9A-D31959224B48}" dt="2021-03-10T21:27:04.951" v="658" actId="26606"/>
          <ac:spMkLst>
            <pc:docMk/>
            <pc:sldMk cId="1898111198" sldId="1428"/>
            <ac:spMk id="12" creationId="{A210685A-6235-45A7-850D-A6F555466EF7}"/>
          </ac:spMkLst>
        </pc:spChg>
        <pc:grpChg chg="add">
          <ac:chgData name="Berry, Melody" userId="31bd6066-c510-4faa-ad29-e552a3d0ff26" providerId="ADAL" clId="{FCFE8FD7-EF71-4334-AA9A-D31959224B48}" dt="2021-03-10T21:27:04.951" v="658" actId="26606"/>
          <ac:grpSpMkLst>
            <pc:docMk/>
            <pc:sldMk cId="1898111198" sldId="1428"/>
            <ac:grpSpMk id="14" creationId="{C833A70A-9722-46F0-A5EB-C72F78747079}"/>
          </ac:grpSpMkLst>
        </pc:grpChg>
      </pc:sldChg>
      <pc:sldChg chg="addSp delSp modSp add ord modNotesTx">
        <pc:chgData name="Berry, Melody" userId="31bd6066-c510-4faa-ad29-e552a3d0ff26" providerId="ADAL" clId="{FCFE8FD7-EF71-4334-AA9A-D31959224B48}" dt="2021-03-12T03:08:01.268" v="10455" actId="20577"/>
        <pc:sldMkLst>
          <pc:docMk/>
          <pc:sldMk cId="2904626965" sldId="1429"/>
        </pc:sldMkLst>
        <pc:spChg chg="mod">
          <ac:chgData name="Berry, Melody" userId="31bd6066-c510-4faa-ad29-e552a3d0ff26" providerId="ADAL" clId="{FCFE8FD7-EF71-4334-AA9A-D31959224B48}" dt="2021-03-10T21:53:33.314" v="1136" actId="26606"/>
          <ac:spMkLst>
            <pc:docMk/>
            <pc:sldMk cId="2904626965" sldId="1429"/>
            <ac:spMk id="2" creationId="{2E88BB3A-6C4B-45DE-87BA-FFD88BD1E042}"/>
          </ac:spMkLst>
        </pc:spChg>
        <pc:spChg chg="del">
          <ac:chgData name="Berry, Melody" userId="31bd6066-c510-4faa-ad29-e552a3d0ff26" providerId="ADAL" clId="{FCFE8FD7-EF71-4334-AA9A-D31959224B48}" dt="2021-03-10T21:42:04.166" v="913" actId="478"/>
          <ac:spMkLst>
            <pc:docMk/>
            <pc:sldMk cId="2904626965" sldId="1429"/>
            <ac:spMk id="3" creationId="{2E0EE758-69B1-44AB-96DB-451F29258830}"/>
          </ac:spMkLst>
        </pc:spChg>
        <pc:spChg chg="del">
          <ac:chgData name="Berry, Melody" userId="31bd6066-c510-4faa-ad29-e552a3d0ff26" providerId="ADAL" clId="{FCFE8FD7-EF71-4334-AA9A-D31959224B48}" dt="2021-03-10T21:42:05.717" v="914" actId="478"/>
          <ac:spMkLst>
            <pc:docMk/>
            <pc:sldMk cId="2904626965" sldId="1429"/>
            <ac:spMk id="6" creationId="{7AA6E8B1-5F6E-4F20-8020-0F23B6F359A4}"/>
          </ac:spMkLst>
        </pc:spChg>
        <pc:spChg chg="add mod">
          <ac:chgData name="Berry, Melody" userId="31bd6066-c510-4faa-ad29-e552a3d0ff26" providerId="ADAL" clId="{FCFE8FD7-EF71-4334-AA9A-D31959224B48}" dt="2021-03-12T03:08:01.268" v="10455" actId="20577"/>
          <ac:spMkLst>
            <pc:docMk/>
            <pc:sldMk cId="2904626965" sldId="1429"/>
            <ac:spMk id="7" creationId="{BE1BE960-7418-476D-8788-F763134FDFC2}"/>
          </ac:spMkLst>
        </pc:spChg>
        <pc:spChg chg="add">
          <ac:chgData name="Berry, Melody" userId="31bd6066-c510-4faa-ad29-e552a3d0ff26" providerId="ADAL" clId="{FCFE8FD7-EF71-4334-AA9A-D31959224B48}" dt="2021-03-10T21:53:33.314" v="1136" actId="26606"/>
          <ac:spMkLst>
            <pc:docMk/>
            <pc:sldMk cId="2904626965" sldId="1429"/>
            <ac:spMk id="12" creationId="{81AEB8A9-B768-4E30-BA55-D919E6687343}"/>
          </ac:spMkLst>
        </pc:spChg>
        <pc:picChg chg="add mod">
          <ac:chgData name="Berry, Melody" userId="31bd6066-c510-4faa-ad29-e552a3d0ff26" providerId="ADAL" clId="{FCFE8FD7-EF71-4334-AA9A-D31959224B48}" dt="2021-03-10T21:55:12.059" v="1203" actId="1076"/>
          <ac:picMkLst>
            <pc:docMk/>
            <pc:sldMk cId="2904626965" sldId="1429"/>
            <ac:picMk id="4" creationId="{FEAAC353-343B-4755-9176-4B60C73E222F}"/>
          </ac:picMkLst>
        </pc:picChg>
        <pc:picChg chg="del">
          <ac:chgData name="Berry, Melody" userId="31bd6066-c510-4faa-ad29-e552a3d0ff26" providerId="ADAL" clId="{FCFE8FD7-EF71-4334-AA9A-D31959224B48}" dt="2021-03-10T21:42:03.126" v="912" actId="478"/>
          <ac:picMkLst>
            <pc:docMk/>
            <pc:sldMk cId="2904626965" sldId="1429"/>
            <ac:picMk id="5" creationId="{13293A5D-82ED-4682-9852-D2125250E5B3}"/>
          </ac:picMkLst>
        </pc:picChg>
        <pc:picChg chg="add del mod">
          <ac:chgData name="Berry, Melody" userId="31bd6066-c510-4faa-ad29-e552a3d0ff26" providerId="ADAL" clId="{FCFE8FD7-EF71-4334-AA9A-D31959224B48}" dt="2021-03-10T21:51:52.239" v="1133" actId="478"/>
          <ac:picMkLst>
            <pc:docMk/>
            <pc:sldMk cId="2904626965" sldId="1429"/>
            <ac:picMk id="8" creationId="{55689763-1705-42E0-9215-EFF69B3331C1}"/>
          </ac:picMkLst>
        </pc:picChg>
      </pc:sldChg>
      <pc:sldChg chg="addSp delSp modSp add del">
        <pc:chgData name="Berry, Melody" userId="31bd6066-c510-4faa-ad29-e552a3d0ff26" providerId="ADAL" clId="{FCFE8FD7-EF71-4334-AA9A-D31959224B48}" dt="2021-03-10T23:44:38.688" v="1354" actId="2696"/>
        <pc:sldMkLst>
          <pc:docMk/>
          <pc:sldMk cId="1628354739" sldId="1430"/>
        </pc:sldMkLst>
        <pc:spChg chg="mod">
          <ac:chgData name="Berry, Melody" userId="31bd6066-c510-4faa-ad29-e552a3d0ff26" providerId="ADAL" clId="{FCFE8FD7-EF71-4334-AA9A-D31959224B48}" dt="2021-03-10T23:38:04.504" v="1258" actId="27636"/>
          <ac:spMkLst>
            <pc:docMk/>
            <pc:sldMk cId="1628354739" sldId="1430"/>
            <ac:spMk id="7" creationId="{BE1BE960-7418-476D-8788-F763134FDFC2}"/>
          </ac:spMkLst>
        </pc:spChg>
        <pc:picChg chg="add mod">
          <ac:chgData name="Berry, Melody" userId="31bd6066-c510-4faa-ad29-e552a3d0ff26" providerId="ADAL" clId="{FCFE8FD7-EF71-4334-AA9A-D31959224B48}" dt="2021-03-10T23:39:34.703" v="1261" actId="1076"/>
          <ac:picMkLst>
            <pc:docMk/>
            <pc:sldMk cId="1628354739" sldId="1430"/>
            <ac:picMk id="3" creationId="{7AFC1AFE-CE54-42CF-9396-34536842691B}"/>
          </ac:picMkLst>
        </pc:picChg>
        <pc:picChg chg="del">
          <ac:chgData name="Berry, Melody" userId="31bd6066-c510-4faa-ad29-e552a3d0ff26" providerId="ADAL" clId="{FCFE8FD7-EF71-4334-AA9A-D31959224B48}" dt="2021-03-10T23:38:42.812" v="1259" actId="478"/>
          <ac:picMkLst>
            <pc:docMk/>
            <pc:sldMk cId="1628354739" sldId="1430"/>
            <ac:picMk id="4" creationId="{FEAAC353-343B-4755-9176-4B60C73E222F}"/>
          </ac:picMkLst>
        </pc:picChg>
      </pc:sldChg>
      <pc:sldChg chg="addSp modSp add">
        <pc:chgData name="Berry, Melody" userId="31bd6066-c510-4faa-ad29-e552a3d0ff26" providerId="ADAL" clId="{FCFE8FD7-EF71-4334-AA9A-D31959224B48}" dt="2021-03-12T03:08:13.419" v="10456" actId="33524"/>
        <pc:sldMkLst>
          <pc:docMk/>
          <pc:sldMk cId="2516361076" sldId="1431"/>
        </pc:sldMkLst>
        <pc:spChg chg="mod">
          <ac:chgData name="Berry, Melody" userId="31bd6066-c510-4faa-ad29-e552a3d0ff26" providerId="ADAL" clId="{FCFE8FD7-EF71-4334-AA9A-D31959224B48}" dt="2021-03-10T23:40:39.171" v="1298" actId="1076"/>
          <ac:spMkLst>
            <pc:docMk/>
            <pc:sldMk cId="2516361076" sldId="1431"/>
            <ac:spMk id="2" creationId="{6D892BAB-A94B-4347-9A24-4BBED6CB5B80}"/>
          </ac:spMkLst>
        </pc:spChg>
        <pc:spChg chg="add mod">
          <ac:chgData name="Berry, Melody" userId="31bd6066-c510-4faa-ad29-e552a3d0ff26" providerId="ADAL" clId="{FCFE8FD7-EF71-4334-AA9A-D31959224B48}" dt="2021-03-12T03:08:13.419" v="10456" actId="33524"/>
          <ac:spMkLst>
            <pc:docMk/>
            <pc:sldMk cId="2516361076" sldId="1431"/>
            <ac:spMk id="3" creationId="{20A2CC1C-40D1-4BA4-8EE1-6A72CE7226C2}"/>
          </ac:spMkLst>
        </pc:spChg>
        <pc:picChg chg="add mod">
          <ac:chgData name="Berry, Melody" userId="31bd6066-c510-4faa-ad29-e552a3d0ff26" providerId="ADAL" clId="{FCFE8FD7-EF71-4334-AA9A-D31959224B48}" dt="2021-03-10T23:41:00.515" v="1305" actId="1076"/>
          <ac:picMkLst>
            <pc:docMk/>
            <pc:sldMk cId="2516361076" sldId="1431"/>
            <ac:picMk id="4" creationId="{7E7C7B7D-ADCF-4B7A-A3FA-57C95925F55F}"/>
          </ac:picMkLst>
        </pc:picChg>
      </pc:sldChg>
      <pc:sldChg chg="addSp delSp modSp add">
        <pc:chgData name="Berry, Melody" userId="31bd6066-c510-4faa-ad29-e552a3d0ff26" providerId="ADAL" clId="{FCFE8FD7-EF71-4334-AA9A-D31959224B48}" dt="2021-03-12T03:09:29.772" v="10465" actId="20577"/>
        <pc:sldMkLst>
          <pc:docMk/>
          <pc:sldMk cId="1999236753" sldId="1432"/>
        </pc:sldMkLst>
        <pc:spChg chg="mod">
          <ac:chgData name="Berry, Melody" userId="31bd6066-c510-4faa-ad29-e552a3d0ff26" providerId="ADAL" clId="{FCFE8FD7-EF71-4334-AA9A-D31959224B48}" dt="2021-03-12T03:09:29.772" v="10465" actId="20577"/>
          <ac:spMkLst>
            <pc:docMk/>
            <pc:sldMk cId="1999236753" sldId="1432"/>
            <ac:spMk id="3" creationId="{20A2CC1C-40D1-4BA4-8EE1-6A72CE7226C2}"/>
          </ac:spMkLst>
        </pc:spChg>
        <pc:picChg chg="del">
          <ac:chgData name="Berry, Melody" userId="31bd6066-c510-4faa-ad29-e552a3d0ff26" providerId="ADAL" clId="{FCFE8FD7-EF71-4334-AA9A-D31959224B48}" dt="2021-03-10T23:43:27.303" v="1340" actId="478"/>
          <ac:picMkLst>
            <pc:docMk/>
            <pc:sldMk cId="1999236753" sldId="1432"/>
            <ac:picMk id="4" creationId="{7E7C7B7D-ADCF-4B7A-A3FA-57C95925F55F}"/>
          </ac:picMkLst>
        </pc:picChg>
        <pc:picChg chg="add mod modCrop">
          <ac:chgData name="Berry, Melody" userId="31bd6066-c510-4faa-ad29-e552a3d0ff26" providerId="ADAL" clId="{FCFE8FD7-EF71-4334-AA9A-D31959224B48}" dt="2021-03-11T00:04:07.512" v="1403" actId="1076"/>
          <ac:picMkLst>
            <pc:docMk/>
            <pc:sldMk cId="1999236753" sldId="1432"/>
            <ac:picMk id="5" creationId="{77A1BA41-1C80-4876-8E81-D49E08A4CD78}"/>
          </ac:picMkLst>
        </pc:picChg>
      </pc:sldChg>
      <pc:sldChg chg="addSp modSp add modNotesTx">
        <pc:chgData name="Berry, Melody" userId="31bd6066-c510-4faa-ad29-e552a3d0ff26" providerId="ADAL" clId="{FCFE8FD7-EF71-4334-AA9A-D31959224B48}" dt="2021-03-12T03:10:02.137" v="10483" actId="14100"/>
        <pc:sldMkLst>
          <pc:docMk/>
          <pc:sldMk cId="3559992215" sldId="1433"/>
        </pc:sldMkLst>
        <pc:spChg chg="mod">
          <ac:chgData name="Berry, Melody" userId="31bd6066-c510-4faa-ad29-e552a3d0ff26" providerId="ADAL" clId="{FCFE8FD7-EF71-4334-AA9A-D31959224B48}" dt="2021-03-11T00:05:49.562" v="1477" actId="6549"/>
          <ac:spMkLst>
            <pc:docMk/>
            <pc:sldMk cId="3559992215" sldId="1433"/>
            <ac:spMk id="2" creationId="{BB95391C-132A-4B98-8993-AF79B69C1CF3}"/>
          </ac:spMkLst>
        </pc:spChg>
        <pc:spChg chg="add mod">
          <ac:chgData name="Berry, Melody" userId="31bd6066-c510-4faa-ad29-e552a3d0ff26" providerId="ADAL" clId="{FCFE8FD7-EF71-4334-AA9A-D31959224B48}" dt="2021-03-12T03:09:56.852" v="10480" actId="20577"/>
          <ac:spMkLst>
            <pc:docMk/>
            <pc:sldMk cId="3559992215" sldId="1433"/>
            <ac:spMk id="4" creationId="{F850B6B2-D6BA-4152-9818-FC1AC8D04421}"/>
          </ac:spMkLst>
        </pc:spChg>
        <pc:picChg chg="add mod">
          <ac:chgData name="Berry, Melody" userId="31bd6066-c510-4faa-ad29-e552a3d0ff26" providerId="ADAL" clId="{FCFE8FD7-EF71-4334-AA9A-D31959224B48}" dt="2021-03-12T03:10:02.137" v="10483" actId="14100"/>
          <ac:picMkLst>
            <pc:docMk/>
            <pc:sldMk cId="3559992215" sldId="1433"/>
            <ac:picMk id="3" creationId="{544173CA-EC50-4BED-A2BC-10B2D7C71B7D}"/>
          </ac:picMkLst>
        </pc:picChg>
      </pc:sldChg>
      <pc:sldChg chg="addSp delSp modSp add">
        <pc:chgData name="Berry, Melody" userId="31bd6066-c510-4faa-ad29-e552a3d0ff26" providerId="ADAL" clId="{FCFE8FD7-EF71-4334-AA9A-D31959224B48}" dt="2021-03-11T17:13:24.099" v="2751" actId="1076"/>
        <pc:sldMkLst>
          <pc:docMk/>
          <pc:sldMk cId="2360852016" sldId="1434"/>
        </pc:sldMkLst>
        <pc:spChg chg="mod">
          <ac:chgData name="Berry, Melody" userId="31bd6066-c510-4faa-ad29-e552a3d0ff26" providerId="ADAL" clId="{FCFE8FD7-EF71-4334-AA9A-D31959224B48}" dt="2021-03-11T17:13:16.604" v="2750" actId="20577"/>
          <ac:spMkLst>
            <pc:docMk/>
            <pc:sldMk cId="2360852016" sldId="1434"/>
            <ac:spMk id="2" creationId="{851DFF33-D72C-4230-B36A-FE3D0D1EF28A}"/>
          </ac:spMkLst>
        </pc:spChg>
        <pc:spChg chg="mod">
          <ac:chgData name="Berry, Melody" userId="31bd6066-c510-4faa-ad29-e552a3d0ff26" providerId="ADAL" clId="{FCFE8FD7-EF71-4334-AA9A-D31959224B48}" dt="2021-03-11T17:13:24.099" v="2751" actId="1076"/>
          <ac:spMkLst>
            <pc:docMk/>
            <pc:sldMk cId="2360852016" sldId="1434"/>
            <ac:spMk id="11" creationId="{911FEA2F-99C8-478C-B2E9-2FD10735AA03}"/>
          </ac:spMkLst>
        </pc:spChg>
        <pc:spChg chg="del">
          <ac:chgData name="Berry, Melody" userId="31bd6066-c510-4faa-ad29-e552a3d0ff26" providerId="ADAL" clId="{FCFE8FD7-EF71-4334-AA9A-D31959224B48}" dt="2021-03-11T16:29:19.412" v="2677" actId="26606"/>
          <ac:spMkLst>
            <pc:docMk/>
            <pc:sldMk cId="2360852016" sldId="1434"/>
            <ac:spMk id="31" creationId="{61293230-B0F6-45B1-96D1-13D18E242995}"/>
          </ac:spMkLst>
        </pc:spChg>
        <pc:spChg chg="del">
          <ac:chgData name="Berry, Melody" userId="31bd6066-c510-4faa-ad29-e552a3d0ff26" providerId="ADAL" clId="{FCFE8FD7-EF71-4334-AA9A-D31959224B48}" dt="2021-03-11T16:29:19.412" v="2677" actId="26606"/>
          <ac:spMkLst>
            <pc:docMk/>
            <pc:sldMk cId="2360852016" sldId="1434"/>
            <ac:spMk id="33" creationId="{DB74BAD7-F0FC-4719-A31F-1ABDB62116DA}"/>
          </ac:spMkLst>
        </pc:spChg>
        <pc:spChg chg="add">
          <ac:chgData name="Berry, Melody" userId="31bd6066-c510-4faa-ad29-e552a3d0ff26" providerId="ADAL" clId="{FCFE8FD7-EF71-4334-AA9A-D31959224B48}" dt="2021-03-11T16:29:19.412" v="2677" actId="26606"/>
          <ac:spMkLst>
            <pc:docMk/>
            <pc:sldMk cId="2360852016" sldId="1434"/>
            <ac:spMk id="38" creationId="{02C0C63A-B05B-45A5-AE88-7A3D061A2979}"/>
          </ac:spMkLst>
        </pc:spChg>
        <pc:spChg chg="add">
          <ac:chgData name="Berry, Melody" userId="31bd6066-c510-4faa-ad29-e552a3d0ff26" providerId="ADAL" clId="{FCFE8FD7-EF71-4334-AA9A-D31959224B48}" dt="2021-03-11T16:29:19.412" v="2677" actId="26606"/>
          <ac:spMkLst>
            <pc:docMk/>
            <pc:sldMk cId="2360852016" sldId="1434"/>
            <ac:spMk id="44" creationId="{8C4F1A0C-BD28-4977-9745-E2A4FB752792}"/>
          </ac:spMkLst>
        </pc:spChg>
        <pc:spChg chg="add">
          <ac:chgData name="Berry, Melody" userId="31bd6066-c510-4faa-ad29-e552a3d0ff26" providerId="ADAL" clId="{FCFE8FD7-EF71-4334-AA9A-D31959224B48}" dt="2021-03-11T16:29:19.412" v="2677" actId="26606"/>
          <ac:spMkLst>
            <pc:docMk/>
            <pc:sldMk cId="2360852016" sldId="1434"/>
            <ac:spMk id="46" creationId="{6D32E310-1144-4755-A1D0-5F28860095E4}"/>
          </ac:spMkLst>
        </pc:spChg>
        <pc:spChg chg="add">
          <ac:chgData name="Berry, Melody" userId="31bd6066-c510-4faa-ad29-e552a3d0ff26" providerId="ADAL" clId="{FCFE8FD7-EF71-4334-AA9A-D31959224B48}" dt="2021-03-11T16:29:19.412" v="2677" actId="26606"/>
          <ac:spMkLst>
            <pc:docMk/>
            <pc:sldMk cId="2360852016" sldId="1434"/>
            <ac:spMk id="48" creationId="{2AD292BD-58D8-4261-AD54-80C939F13300}"/>
          </ac:spMkLst>
        </pc:spChg>
        <pc:spChg chg="add">
          <ac:chgData name="Berry, Melody" userId="31bd6066-c510-4faa-ad29-e552a3d0ff26" providerId="ADAL" clId="{FCFE8FD7-EF71-4334-AA9A-D31959224B48}" dt="2021-03-11T16:29:19.412" v="2677" actId="26606"/>
          <ac:spMkLst>
            <pc:docMk/>
            <pc:sldMk cId="2360852016" sldId="1434"/>
            <ac:spMk id="50" creationId="{875C1B52-15CE-4113-A420-BFFE21037873}"/>
          </ac:spMkLst>
        </pc:spChg>
        <pc:grpChg chg="add">
          <ac:chgData name="Berry, Melody" userId="31bd6066-c510-4faa-ad29-e552a3d0ff26" providerId="ADAL" clId="{FCFE8FD7-EF71-4334-AA9A-D31959224B48}" dt="2021-03-11T16:29:19.412" v="2677" actId="26606"/>
          <ac:grpSpMkLst>
            <pc:docMk/>
            <pc:sldMk cId="2360852016" sldId="1434"/>
            <ac:grpSpMk id="40" creationId="{EBAD34AF-5414-49A5-AB75-F1CA854B3094}"/>
          </ac:grpSpMkLst>
        </pc:grpChg>
        <pc:picChg chg="add del mod">
          <ac:chgData name="Berry, Melody" userId="31bd6066-c510-4faa-ad29-e552a3d0ff26" providerId="ADAL" clId="{FCFE8FD7-EF71-4334-AA9A-D31959224B48}" dt="2021-03-11T17:10:59.342" v="2726" actId="478"/>
          <ac:picMkLst>
            <pc:docMk/>
            <pc:sldMk cId="2360852016" sldId="1434"/>
            <ac:picMk id="3" creationId="{A2638C65-2D89-42E4-AB7E-A90337AC18C3}"/>
          </ac:picMkLst>
        </pc:picChg>
        <pc:picChg chg="add del mod">
          <ac:chgData name="Berry, Melody" userId="31bd6066-c510-4faa-ad29-e552a3d0ff26" providerId="ADAL" clId="{FCFE8FD7-EF71-4334-AA9A-D31959224B48}" dt="2021-03-11T17:11:53.422" v="2733" actId="478"/>
          <ac:picMkLst>
            <pc:docMk/>
            <pc:sldMk cId="2360852016" sldId="1434"/>
            <ac:picMk id="4" creationId="{BEB277DB-B1EE-4B4A-9433-D4E513487222}"/>
          </ac:picMkLst>
        </pc:picChg>
        <pc:picChg chg="add mod">
          <ac:chgData name="Berry, Melody" userId="31bd6066-c510-4faa-ad29-e552a3d0ff26" providerId="ADAL" clId="{FCFE8FD7-EF71-4334-AA9A-D31959224B48}" dt="2021-03-11T17:12:50.367" v="2743" actId="1076"/>
          <ac:picMkLst>
            <pc:docMk/>
            <pc:sldMk cId="2360852016" sldId="1434"/>
            <ac:picMk id="5" creationId="{7B86389E-0031-4A8F-AA43-0902BF60448E}"/>
          </ac:picMkLst>
        </pc:picChg>
        <pc:picChg chg="mod">
          <ac:chgData name="Berry, Melody" userId="31bd6066-c510-4faa-ad29-e552a3d0ff26" providerId="ADAL" clId="{FCFE8FD7-EF71-4334-AA9A-D31959224B48}" dt="2021-03-11T16:29:19.412" v="2677" actId="26606"/>
          <ac:picMkLst>
            <pc:docMk/>
            <pc:sldMk cId="2360852016" sldId="1434"/>
            <ac:picMk id="15" creationId="{60EDA4D6-B33C-4102-89D4-F66997252C1D}"/>
          </ac:picMkLst>
        </pc:picChg>
        <pc:picChg chg="mod">
          <ac:chgData name="Berry, Melody" userId="31bd6066-c510-4faa-ad29-e552a3d0ff26" providerId="ADAL" clId="{FCFE8FD7-EF71-4334-AA9A-D31959224B48}" dt="2021-03-11T16:29:19.412" v="2677" actId="26606"/>
          <ac:picMkLst>
            <pc:docMk/>
            <pc:sldMk cId="2360852016" sldId="1434"/>
            <ac:picMk id="18" creationId="{66B044E7-C158-49CD-AC14-D6673E419093}"/>
          </ac:picMkLst>
        </pc:picChg>
      </pc:sldChg>
      <pc:sldChg chg="addSp modSp add del">
        <pc:chgData name="Berry, Melody" userId="31bd6066-c510-4faa-ad29-e552a3d0ff26" providerId="ADAL" clId="{FCFE8FD7-EF71-4334-AA9A-D31959224B48}" dt="2021-03-11T17:16:31.122" v="2768" actId="1076"/>
        <pc:sldMkLst>
          <pc:docMk/>
          <pc:sldMk cId="2154171630" sldId="1435"/>
        </pc:sldMkLst>
        <pc:spChg chg="mod">
          <ac:chgData name="Berry, Melody" userId="31bd6066-c510-4faa-ad29-e552a3d0ff26" providerId="ADAL" clId="{FCFE8FD7-EF71-4334-AA9A-D31959224B48}" dt="2021-03-11T17:16:23.808" v="2767" actId="1076"/>
          <ac:spMkLst>
            <pc:docMk/>
            <pc:sldMk cId="2154171630" sldId="1435"/>
            <ac:spMk id="2" creationId="{851DFF33-D72C-4230-B36A-FE3D0D1EF28A}"/>
          </ac:spMkLst>
        </pc:spChg>
        <pc:spChg chg="mod">
          <ac:chgData name="Berry, Melody" userId="31bd6066-c510-4faa-ad29-e552a3d0ff26" providerId="ADAL" clId="{FCFE8FD7-EF71-4334-AA9A-D31959224B48}" dt="2021-03-11T17:16:18.889" v="2766" actId="14100"/>
          <ac:spMkLst>
            <pc:docMk/>
            <pc:sldMk cId="2154171630" sldId="1435"/>
            <ac:spMk id="11" creationId="{911FEA2F-99C8-478C-B2E9-2FD10735AA03}"/>
          </ac:spMkLst>
        </pc:spChg>
        <pc:picChg chg="add mod">
          <ac:chgData name="Berry, Melody" userId="31bd6066-c510-4faa-ad29-e552a3d0ff26" providerId="ADAL" clId="{FCFE8FD7-EF71-4334-AA9A-D31959224B48}" dt="2021-03-11T17:16:31.122" v="2768" actId="1076"/>
          <ac:picMkLst>
            <pc:docMk/>
            <pc:sldMk cId="2154171630" sldId="1435"/>
            <ac:picMk id="3" creationId="{B1D33C23-12FC-4178-89B5-E85509F396FF}"/>
          </ac:picMkLst>
        </pc:picChg>
      </pc:sldChg>
      <pc:sldChg chg="addSp delSp modSp add mod setBg">
        <pc:chgData name="Berry, Melody" userId="31bd6066-c510-4faa-ad29-e552a3d0ff26" providerId="ADAL" clId="{FCFE8FD7-EF71-4334-AA9A-D31959224B48}" dt="2021-03-11T17:38:50.395" v="2937" actId="26606"/>
        <pc:sldMkLst>
          <pc:docMk/>
          <pc:sldMk cId="1925138451" sldId="1436"/>
        </pc:sldMkLst>
        <pc:spChg chg="mod">
          <ac:chgData name="Berry, Melody" userId="31bd6066-c510-4faa-ad29-e552a3d0ff26" providerId="ADAL" clId="{FCFE8FD7-EF71-4334-AA9A-D31959224B48}" dt="2021-03-11T17:38:50.395" v="2937" actId="26606"/>
          <ac:spMkLst>
            <pc:docMk/>
            <pc:sldMk cId="1925138451" sldId="1436"/>
            <ac:spMk id="2" creationId="{E93085B1-1A80-4CAA-A01B-B36B225C746A}"/>
          </ac:spMkLst>
        </pc:spChg>
        <pc:spChg chg="add del mod">
          <ac:chgData name="Berry, Melody" userId="31bd6066-c510-4faa-ad29-e552a3d0ff26" providerId="ADAL" clId="{FCFE8FD7-EF71-4334-AA9A-D31959224B48}" dt="2021-03-11T17:24:23.285" v="2835" actId="478"/>
          <ac:spMkLst>
            <pc:docMk/>
            <pc:sldMk cId="1925138451" sldId="1436"/>
            <ac:spMk id="3" creationId="{E563732F-78BB-4E3C-A578-7E8C89593FCD}"/>
          </ac:spMkLst>
        </pc:spChg>
        <pc:spChg chg="add mod">
          <ac:chgData name="Berry, Melody" userId="31bd6066-c510-4faa-ad29-e552a3d0ff26" providerId="ADAL" clId="{FCFE8FD7-EF71-4334-AA9A-D31959224B48}" dt="2021-03-11T17:38:50.395" v="2937" actId="26606"/>
          <ac:spMkLst>
            <pc:docMk/>
            <pc:sldMk cId="1925138451" sldId="1436"/>
            <ac:spMk id="4" creationId="{1111ECA8-9B6B-4095-9865-1D221A07CFC1}"/>
          </ac:spMkLst>
        </pc:spChg>
        <pc:spChg chg="add del">
          <ac:chgData name="Berry, Melody" userId="31bd6066-c510-4faa-ad29-e552a3d0ff26" providerId="ADAL" clId="{FCFE8FD7-EF71-4334-AA9A-D31959224B48}" dt="2021-03-11T17:38:50.395" v="2937" actId="26606"/>
          <ac:spMkLst>
            <pc:docMk/>
            <pc:sldMk cId="1925138451" sldId="1436"/>
            <ac:spMk id="10" creationId="{201CC55D-ED54-4C5C-95E6-10947BD1103B}"/>
          </ac:spMkLst>
        </pc:spChg>
        <pc:spChg chg="add del">
          <ac:chgData name="Berry, Melody" userId="31bd6066-c510-4faa-ad29-e552a3d0ff26" providerId="ADAL" clId="{FCFE8FD7-EF71-4334-AA9A-D31959224B48}" dt="2021-03-11T17:38:50.395" v="2937" actId="26606"/>
          <ac:spMkLst>
            <pc:docMk/>
            <pc:sldMk cId="1925138451" sldId="1436"/>
            <ac:spMk id="16" creationId="{3873B707-463F-40B0-8227-E8CC6C67EB25}"/>
          </ac:spMkLst>
        </pc:spChg>
        <pc:spChg chg="add del">
          <ac:chgData name="Berry, Melody" userId="31bd6066-c510-4faa-ad29-e552a3d0ff26" providerId="ADAL" clId="{FCFE8FD7-EF71-4334-AA9A-D31959224B48}" dt="2021-03-11T17:38:50.395" v="2937" actId="26606"/>
          <ac:spMkLst>
            <pc:docMk/>
            <pc:sldMk cId="1925138451" sldId="1436"/>
            <ac:spMk id="18" creationId="{C13237C8-E62C-4F0D-A318-BD6FB6C2D138}"/>
          </ac:spMkLst>
        </pc:spChg>
        <pc:spChg chg="add del">
          <ac:chgData name="Berry, Melody" userId="31bd6066-c510-4faa-ad29-e552a3d0ff26" providerId="ADAL" clId="{FCFE8FD7-EF71-4334-AA9A-D31959224B48}" dt="2021-03-11T17:38:50.395" v="2937" actId="26606"/>
          <ac:spMkLst>
            <pc:docMk/>
            <pc:sldMk cId="1925138451" sldId="1436"/>
            <ac:spMk id="20" creationId="{19C9EAEA-39D0-4B0E-A0EB-51E7B26740B1}"/>
          </ac:spMkLst>
        </pc:spChg>
        <pc:grpChg chg="add del">
          <ac:chgData name="Berry, Melody" userId="31bd6066-c510-4faa-ad29-e552a3d0ff26" providerId="ADAL" clId="{FCFE8FD7-EF71-4334-AA9A-D31959224B48}" dt="2021-03-11T17:38:50.395" v="2937" actId="26606"/>
          <ac:grpSpMkLst>
            <pc:docMk/>
            <pc:sldMk cId="1925138451" sldId="1436"/>
            <ac:grpSpMk id="12" creationId="{1DE889C7-FAD6-4397-98E2-05D503484459}"/>
          </ac:grpSpMkLst>
        </pc:grpChg>
        <pc:picChg chg="add mod modCrop">
          <ac:chgData name="Berry, Melody" userId="31bd6066-c510-4faa-ad29-e552a3d0ff26" providerId="ADAL" clId="{FCFE8FD7-EF71-4334-AA9A-D31959224B48}" dt="2021-03-11T17:38:50.395" v="2937" actId="26606"/>
          <ac:picMkLst>
            <pc:docMk/>
            <pc:sldMk cId="1925138451" sldId="1436"/>
            <ac:picMk id="5" creationId="{E69D95AA-772D-4BB4-8EDF-BA3B8ADE56FF}"/>
          </ac:picMkLst>
        </pc:picChg>
      </pc:sldChg>
      <pc:sldChg chg="addSp delSp add del">
        <pc:chgData name="Berry, Melody" userId="31bd6066-c510-4faa-ad29-e552a3d0ff26" providerId="ADAL" clId="{FCFE8FD7-EF71-4334-AA9A-D31959224B48}" dt="2021-03-11T17:14:51.892" v="2759" actId="2696"/>
        <pc:sldMkLst>
          <pc:docMk/>
          <pc:sldMk cId="2465386358" sldId="1436"/>
        </pc:sldMkLst>
        <pc:picChg chg="add del">
          <ac:chgData name="Berry, Melody" userId="31bd6066-c510-4faa-ad29-e552a3d0ff26" providerId="ADAL" clId="{FCFE8FD7-EF71-4334-AA9A-D31959224B48}" dt="2021-03-11T17:14:48.734" v="2758"/>
          <ac:picMkLst>
            <pc:docMk/>
            <pc:sldMk cId="2465386358" sldId="1436"/>
            <ac:picMk id="3" creationId="{CEA11F97-15A2-43E6-BEE0-1474837D6B54}"/>
          </ac:picMkLst>
        </pc:picChg>
      </pc:sldChg>
      <pc:sldChg chg="addSp delSp modSp add mod setBg">
        <pc:chgData name="Berry, Melody" userId="31bd6066-c510-4faa-ad29-e552a3d0ff26" providerId="ADAL" clId="{FCFE8FD7-EF71-4334-AA9A-D31959224B48}" dt="2021-03-11T17:58:30.130" v="3203" actId="1076"/>
        <pc:sldMkLst>
          <pc:docMk/>
          <pc:sldMk cId="668910282" sldId="1437"/>
        </pc:sldMkLst>
        <pc:spChg chg="mod">
          <ac:chgData name="Berry, Melody" userId="31bd6066-c510-4faa-ad29-e552a3d0ff26" providerId="ADAL" clId="{FCFE8FD7-EF71-4334-AA9A-D31959224B48}" dt="2021-03-11T17:57:52.190" v="3202" actId="1076"/>
          <ac:spMkLst>
            <pc:docMk/>
            <pc:sldMk cId="668910282" sldId="1437"/>
            <ac:spMk id="2" creationId="{E93085B1-1A80-4CAA-A01B-B36B225C746A}"/>
          </ac:spMkLst>
        </pc:spChg>
        <pc:spChg chg="mod">
          <ac:chgData name="Berry, Melody" userId="31bd6066-c510-4faa-ad29-e552a3d0ff26" providerId="ADAL" clId="{FCFE8FD7-EF71-4334-AA9A-D31959224B48}" dt="2021-03-11T17:57:15.102" v="3198" actId="26606"/>
          <ac:spMkLst>
            <pc:docMk/>
            <pc:sldMk cId="668910282" sldId="1437"/>
            <ac:spMk id="4" creationId="{1111ECA8-9B6B-4095-9865-1D221A07CFC1}"/>
          </ac:spMkLst>
        </pc:spChg>
        <pc:spChg chg="add del">
          <ac:chgData name="Berry, Melody" userId="31bd6066-c510-4faa-ad29-e552a3d0ff26" providerId="ADAL" clId="{FCFE8FD7-EF71-4334-AA9A-D31959224B48}" dt="2021-03-11T17:57:15.102" v="3198" actId="26606"/>
          <ac:spMkLst>
            <pc:docMk/>
            <pc:sldMk cId="668910282" sldId="1437"/>
            <ac:spMk id="9" creationId="{5E39A796-BE83-48B1-B33F-35C4A32AAB57}"/>
          </ac:spMkLst>
        </pc:spChg>
        <pc:spChg chg="add del">
          <ac:chgData name="Berry, Melody" userId="31bd6066-c510-4faa-ad29-e552a3d0ff26" providerId="ADAL" clId="{FCFE8FD7-EF71-4334-AA9A-D31959224B48}" dt="2021-03-11T17:57:15.102" v="3198" actId="26606"/>
          <ac:spMkLst>
            <pc:docMk/>
            <pc:sldMk cId="668910282" sldId="1437"/>
            <ac:spMk id="11" creationId="{72F84B47-E267-4194-8194-831DB7B5547F}"/>
          </ac:spMkLst>
        </pc:spChg>
        <pc:picChg chg="add mod ord">
          <ac:chgData name="Berry, Melody" userId="31bd6066-c510-4faa-ad29-e552a3d0ff26" providerId="ADAL" clId="{FCFE8FD7-EF71-4334-AA9A-D31959224B48}" dt="2021-03-11T17:58:30.130" v="3203" actId="1076"/>
          <ac:picMkLst>
            <pc:docMk/>
            <pc:sldMk cId="668910282" sldId="1437"/>
            <ac:picMk id="3" creationId="{CB13F2D9-CB46-44DC-BB01-AFCBC654254B}"/>
          </ac:picMkLst>
        </pc:picChg>
        <pc:picChg chg="del">
          <ac:chgData name="Berry, Melody" userId="31bd6066-c510-4faa-ad29-e552a3d0ff26" providerId="ADAL" clId="{FCFE8FD7-EF71-4334-AA9A-D31959224B48}" dt="2021-03-11T17:51:51.449" v="3043" actId="478"/>
          <ac:picMkLst>
            <pc:docMk/>
            <pc:sldMk cId="668910282" sldId="1437"/>
            <ac:picMk id="5" creationId="{E69D95AA-772D-4BB4-8EDF-BA3B8ADE56FF}"/>
          </ac:picMkLst>
        </pc:picChg>
      </pc:sldChg>
      <pc:sldChg chg="addSp delSp modSp add del mod setBg">
        <pc:chgData name="Berry, Melody" userId="31bd6066-c510-4faa-ad29-e552a3d0ff26" providerId="ADAL" clId="{FCFE8FD7-EF71-4334-AA9A-D31959224B48}" dt="2021-03-12T03:20:21.458" v="10825" actId="2696"/>
        <pc:sldMkLst>
          <pc:docMk/>
          <pc:sldMk cId="1868518056" sldId="1438"/>
        </pc:sldMkLst>
        <pc:spChg chg="mod">
          <ac:chgData name="Berry, Melody" userId="31bd6066-c510-4faa-ad29-e552a3d0ff26" providerId="ADAL" clId="{FCFE8FD7-EF71-4334-AA9A-D31959224B48}" dt="2021-03-12T03:16:21.363" v="10617" actId="1076"/>
          <ac:spMkLst>
            <pc:docMk/>
            <pc:sldMk cId="1868518056" sldId="1438"/>
            <ac:spMk id="2" creationId="{E93085B1-1A80-4CAA-A01B-B36B225C746A}"/>
          </ac:spMkLst>
        </pc:spChg>
        <pc:spChg chg="mod">
          <ac:chgData name="Berry, Melody" userId="31bd6066-c510-4faa-ad29-e552a3d0ff26" providerId="ADAL" clId="{FCFE8FD7-EF71-4334-AA9A-D31959224B48}" dt="2021-03-12T03:16:18.600" v="10616" actId="1076"/>
          <ac:spMkLst>
            <pc:docMk/>
            <pc:sldMk cId="1868518056" sldId="1438"/>
            <ac:spMk id="4" creationId="{1111ECA8-9B6B-4095-9865-1D221A07CFC1}"/>
          </ac:spMkLst>
        </pc:spChg>
        <pc:spChg chg="add">
          <ac:chgData name="Berry, Melody" userId="31bd6066-c510-4faa-ad29-e552a3d0ff26" providerId="ADAL" clId="{FCFE8FD7-EF71-4334-AA9A-D31959224B48}" dt="2021-03-12T03:13:27.356" v="10514" actId="26606"/>
          <ac:spMkLst>
            <pc:docMk/>
            <pc:sldMk cId="1868518056" sldId="1438"/>
            <ac:spMk id="10" creationId="{5E39A796-BE83-48B1-B33F-35C4A32AAB57}"/>
          </ac:spMkLst>
        </pc:spChg>
        <pc:spChg chg="add">
          <ac:chgData name="Berry, Melody" userId="31bd6066-c510-4faa-ad29-e552a3d0ff26" providerId="ADAL" clId="{FCFE8FD7-EF71-4334-AA9A-D31959224B48}" dt="2021-03-12T03:13:27.356" v="10514" actId="26606"/>
          <ac:spMkLst>
            <pc:docMk/>
            <pc:sldMk cId="1868518056" sldId="1438"/>
            <ac:spMk id="12" creationId="{72F84B47-E267-4194-8194-831DB7B5547F}"/>
          </ac:spMkLst>
        </pc:spChg>
        <pc:picChg chg="del">
          <ac:chgData name="Berry, Melody" userId="31bd6066-c510-4faa-ad29-e552a3d0ff26" providerId="ADAL" clId="{FCFE8FD7-EF71-4334-AA9A-D31959224B48}" dt="2021-03-11T17:58:38.047" v="3205" actId="478"/>
          <ac:picMkLst>
            <pc:docMk/>
            <pc:sldMk cId="1868518056" sldId="1438"/>
            <ac:picMk id="3" creationId="{CB13F2D9-CB46-44DC-BB01-AFCBC654254B}"/>
          </ac:picMkLst>
        </pc:picChg>
        <pc:picChg chg="add mod">
          <ac:chgData name="Berry, Melody" userId="31bd6066-c510-4faa-ad29-e552a3d0ff26" providerId="ADAL" clId="{FCFE8FD7-EF71-4334-AA9A-D31959224B48}" dt="2021-03-12T03:16:01.909" v="10600" actId="14100"/>
          <ac:picMkLst>
            <pc:docMk/>
            <pc:sldMk cId="1868518056" sldId="1438"/>
            <ac:picMk id="5" creationId="{8D246ED0-98FC-421F-918C-6C60CD83A98C}"/>
          </ac:picMkLst>
        </pc:picChg>
      </pc:sldChg>
      <pc:sldChg chg="add del">
        <pc:chgData name="Berry, Melody" userId="31bd6066-c510-4faa-ad29-e552a3d0ff26" providerId="ADAL" clId="{FCFE8FD7-EF71-4334-AA9A-D31959224B48}" dt="2021-03-11T18:11:30.803" v="3298" actId="2696"/>
        <pc:sldMkLst>
          <pc:docMk/>
          <pc:sldMk cId="1644671231" sldId="1439"/>
        </pc:sldMkLst>
      </pc:sldChg>
      <pc:sldChg chg="add del">
        <pc:chgData name="Berry, Melody" userId="31bd6066-c510-4faa-ad29-e552a3d0ff26" providerId="ADAL" clId="{FCFE8FD7-EF71-4334-AA9A-D31959224B48}" dt="2021-03-11T18:21:34.173" v="3300" actId="2696"/>
        <pc:sldMkLst>
          <pc:docMk/>
          <pc:sldMk cId="1734098443" sldId="1439"/>
        </pc:sldMkLst>
      </pc:sldChg>
      <pc:sldChg chg="add del">
        <pc:chgData name="Berry, Melody" userId="31bd6066-c510-4faa-ad29-e552a3d0ff26" providerId="ADAL" clId="{FCFE8FD7-EF71-4334-AA9A-D31959224B48}" dt="2021-03-11T18:31:42.668" v="3302" actId="2696"/>
        <pc:sldMkLst>
          <pc:docMk/>
          <pc:sldMk cId="1940941460" sldId="1439"/>
        </pc:sldMkLst>
      </pc:sldChg>
      <pc:sldChg chg="modSp add ord modNotesTx">
        <pc:chgData name="Berry, Melody" userId="31bd6066-c510-4faa-ad29-e552a3d0ff26" providerId="ADAL" clId="{FCFE8FD7-EF71-4334-AA9A-D31959224B48}" dt="2021-03-12T03:44:39.307" v="11637" actId="20577"/>
        <pc:sldMkLst>
          <pc:docMk/>
          <pc:sldMk cId="2868474891" sldId="1439"/>
        </pc:sldMkLst>
        <pc:spChg chg="mod">
          <ac:chgData name="Berry, Melody" userId="31bd6066-c510-4faa-ad29-e552a3d0ff26" providerId="ADAL" clId="{FCFE8FD7-EF71-4334-AA9A-D31959224B48}" dt="2021-03-11T22:25:26.542" v="3612" actId="14100"/>
          <ac:spMkLst>
            <pc:docMk/>
            <pc:sldMk cId="2868474891" sldId="1439"/>
            <ac:spMk id="2" creationId="{851DFF33-D72C-4230-B36A-FE3D0D1EF28A}"/>
          </ac:spMkLst>
        </pc:spChg>
        <pc:spChg chg="mod">
          <ac:chgData name="Berry, Melody" userId="31bd6066-c510-4faa-ad29-e552a3d0ff26" providerId="ADAL" clId="{FCFE8FD7-EF71-4334-AA9A-D31959224B48}" dt="2021-03-12T03:43:37.093" v="11508" actId="20577"/>
          <ac:spMkLst>
            <pc:docMk/>
            <pc:sldMk cId="2868474891" sldId="1439"/>
            <ac:spMk id="11" creationId="{911FEA2F-99C8-478C-B2E9-2FD10735AA03}"/>
          </ac:spMkLst>
        </pc:spChg>
      </pc:sldChg>
      <pc:sldChg chg="modSp add">
        <pc:chgData name="Berry, Melody" userId="31bd6066-c510-4faa-ad29-e552a3d0ff26" providerId="ADAL" clId="{FCFE8FD7-EF71-4334-AA9A-D31959224B48}" dt="2021-03-12T03:28:43.616" v="10943" actId="20577"/>
        <pc:sldMkLst>
          <pc:docMk/>
          <pc:sldMk cId="2576978388" sldId="1440"/>
        </pc:sldMkLst>
        <pc:spChg chg="mod">
          <ac:chgData name="Berry, Melody" userId="31bd6066-c510-4faa-ad29-e552a3d0ff26" providerId="ADAL" clId="{FCFE8FD7-EF71-4334-AA9A-D31959224B48}" dt="2021-03-12T03:28:43.616" v="10943" actId="20577"/>
          <ac:spMkLst>
            <pc:docMk/>
            <pc:sldMk cId="2576978388" sldId="1440"/>
            <ac:spMk id="11" creationId="{911FEA2F-99C8-478C-B2E9-2FD10735AA03}"/>
          </ac:spMkLst>
        </pc:spChg>
      </pc:sldChg>
      <pc:sldChg chg="delSp modSp add">
        <pc:chgData name="Berry, Melody" userId="31bd6066-c510-4faa-ad29-e552a3d0ff26" providerId="ADAL" clId="{FCFE8FD7-EF71-4334-AA9A-D31959224B48}" dt="2021-03-12T03:29:53.420" v="10955" actId="20577"/>
        <pc:sldMkLst>
          <pc:docMk/>
          <pc:sldMk cId="640930033" sldId="1441"/>
        </pc:sldMkLst>
        <pc:spChg chg="mod">
          <ac:chgData name="Berry, Melody" userId="31bd6066-c510-4faa-ad29-e552a3d0ff26" providerId="ADAL" clId="{FCFE8FD7-EF71-4334-AA9A-D31959224B48}" dt="2021-03-11T22:53:12.440" v="5505" actId="20577"/>
          <ac:spMkLst>
            <pc:docMk/>
            <pc:sldMk cId="640930033" sldId="1441"/>
            <ac:spMk id="2" creationId="{85D3AF01-6970-4636-86BF-52A545E0D309}"/>
          </ac:spMkLst>
        </pc:spChg>
        <pc:spChg chg="mod">
          <ac:chgData name="Berry, Melody" userId="31bd6066-c510-4faa-ad29-e552a3d0ff26" providerId="ADAL" clId="{FCFE8FD7-EF71-4334-AA9A-D31959224B48}" dt="2021-03-12T03:29:53.420" v="10955" actId="20577"/>
          <ac:spMkLst>
            <pc:docMk/>
            <pc:sldMk cId="640930033" sldId="1441"/>
            <ac:spMk id="8" creationId="{6E292EEB-3243-4826-A655-E77BA7FDBD4E}"/>
          </ac:spMkLst>
        </pc:spChg>
        <pc:spChg chg="del">
          <ac:chgData name="Berry, Melody" userId="31bd6066-c510-4faa-ad29-e552a3d0ff26" providerId="ADAL" clId="{FCFE8FD7-EF71-4334-AA9A-D31959224B48}" dt="2021-03-11T23:38:36.422" v="5508" actId="478"/>
          <ac:spMkLst>
            <pc:docMk/>
            <pc:sldMk cId="640930033" sldId="1441"/>
            <ac:spMk id="16" creationId="{AD1506CB-E695-4CB6-9A71-F72F8EDD77B9}"/>
          </ac:spMkLst>
        </pc:spChg>
        <pc:picChg chg="del">
          <ac:chgData name="Berry, Melody" userId="31bd6066-c510-4faa-ad29-e552a3d0ff26" providerId="ADAL" clId="{FCFE8FD7-EF71-4334-AA9A-D31959224B48}" dt="2021-03-11T23:38:34.979" v="5507" actId="478"/>
          <ac:picMkLst>
            <pc:docMk/>
            <pc:sldMk cId="640930033" sldId="1441"/>
            <ac:picMk id="3" creationId="{18CC967C-CA11-46A1-B0BE-6817ED0E7853}"/>
          </ac:picMkLst>
        </pc:picChg>
        <pc:picChg chg="del">
          <ac:chgData name="Berry, Melody" userId="31bd6066-c510-4faa-ad29-e552a3d0ff26" providerId="ADAL" clId="{FCFE8FD7-EF71-4334-AA9A-D31959224B48}" dt="2021-03-11T23:38:29.869" v="5506" actId="478"/>
          <ac:picMkLst>
            <pc:docMk/>
            <pc:sldMk cId="640930033" sldId="1441"/>
            <ac:picMk id="21" creationId="{BAA498CE-0FFF-4ADF-83DA-25A9111C6FE6}"/>
          </ac:picMkLst>
        </pc:picChg>
      </pc:sldChg>
      <pc:sldChg chg="modSp del">
        <pc:chgData name="Berry, Melody" userId="31bd6066-c510-4faa-ad29-e552a3d0ff26" providerId="ADAL" clId="{FCFE8FD7-EF71-4334-AA9A-D31959224B48}" dt="2021-03-12T00:04:43.944" v="6393" actId="2696"/>
        <pc:sldMkLst>
          <pc:docMk/>
          <pc:sldMk cId="164971429" sldId="1442"/>
        </pc:sldMkLst>
        <pc:spChg chg="mod">
          <ac:chgData name="Berry, Melody" userId="31bd6066-c510-4faa-ad29-e552a3d0ff26" providerId="ADAL" clId="{FCFE8FD7-EF71-4334-AA9A-D31959224B48}" dt="2021-03-11T23:51:39.748" v="6182" actId="20577"/>
          <ac:spMkLst>
            <pc:docMk/>
            <pc:sldMk cId="164971429" sldId="1442"/>
            <ac:spMk id="6" creationId="{E1D14077-03F6-4986-B705-35784DBD5871}"/>
          </ac:spMkLst>
        </pc:spChg>
      </pc:sldChg>
      <pc:sldChg chg="del">
        <pc:chgData name="Berry, Melody" userId="31bd6066-c510-4faa-ad29-e552a3d0ff26" providerId="ADAL" clId="{FCFE8FD7-EF71-4334-AA9A-D31959224B48}" dt="2021-03-12T00:04:43.930" v="6382" actId="2696"/>
        <pc:sldMkLst>
          <pc:docMk/>
          <pc:sldMk cId="3201700564" sldId="1443"/>
        </pc:sldMkLst>
      </pc:sldChg>
      <pc:sldChg chg="modSp del">
        <pc:chgData name="Berry, Melody" userId="31bd6066-c510-4faa-ad29-e552a3d0ff26" providerId="ADAL" clId="{FCFE8FD7-EF71-4334-AA9A-D31959224B48}" dt="2021-03-12T00:04:43.922" v="6381" actId="2696"/>
        <pc:sldMkLst>
          <pc:docMk/>
          <pc:sldMk cId="3608236359" sldId="1444"/>
        </pc:sldMkLst>
        <pc:spChg chg="mod">
          <ac:chgData name="Berry, Melody" userId="31bd6066-c510-4faa-ad29-e552a3d0ff26" providerId="ADAL" clId="{FCFE8FD7-EF71-4334-AA9A-D31959224B48}" dt="2021-03-11T23:57:08.356" v="6236" actId="404"/>
          <ac:spMkLst>
            <pc:docMk/>
            <pc:sldMk cId="3608236359" sldId="1444"/>
            <ac:spMk id="2" creationId="{7A19F100-32AE-4693-A7DC-BD55703B4A6E}"/>
          </ac:spMkLst>
        </pc:spChg>
        <pc:spChg chg="mod">
          <ac:chgData name="Berry, Melody" userId="31bd6066-c510-4faa-ad29-e552a3d0ff26" providerId="ADAL" clId="{FCFE8FD7-EF71-4334-AA9A-D31959224B48}" dt="2021-03-11T23:53:31.321" v="6190" actId="208"/>
          <ac:spMkLst>
            <pc:docMk/>
            <pc:sldMk cId="3608236359" sldId="1444"/>
            <ac:spMk id="43" creationId="{85C22B96-C670-4672-9BF2-84C55CD071FC}"/>
          </ac:spMkLst>
        </pc:spChg>
        <pc:spChg chg="mod">
          <ac:chgData name="Berry, Melody" userId="31bd6066-c510-4faa-ad29-e552a3d0ff26" providerId="ADAL" clId="{FCFE8FD7-EF71-4334-AA9A-D31959224B48}" dt="2021-03-11T23:53:31.321" v="6190" actId="208"/>
          <ac:spMkLst>
            <pc:docMk/>
            <pc:sldMk cId="3608236359" sldId="1444"/>
            <ac:spMk id="44" creationId="{CDBF992F-2B87-46AB-93C2-759EB7965912}"/>
          </ac:spMkLst>
        </pc:spChg>
        <pc:spChg chg="mod">
          <ac:chgData name="Berry, Melody" userId="31bd6066-c510-4faa-ad29-e552a3d0ff26" providerId="ADAL" clId="{FCFE8FD7-EF71-4334-AA9A-D31959224B48}" dt="2021-03-11T23:53:39.401" v="6193" actId="208"/>
          <ac:spMkLst>
            <pc:docMk/>
            <pc:sldMk cId="3608236359" sldId="1444"/>
            <ac:spMk id="46" creationId="{F173E1FE-AF63-4DFF-B180-E1B7A93A8CC5}"/>
          </ac:spMkLst>
        </pc:spChg>
        <pc:spChg chg="mod">
          <ac:chgData name="Berry, Melody" userId="31bd6066-c510-4faa-ad29-e552a3d0ff26" providerId="ADAL" clId="{FCFE8FD7-EF71-4334-AA9A-D31959224B48}" dt="2021-03-11T23:53:39.401" v="6193" actId="208"/>
          <ac:spMkLst>
            <pc:docMk/>
            <pc:sldMk cId="3608236359" sldId="1444"/>
            <ac:spMk id="47" creationId="{8CB4ABFC-76D7-4F60-8348-4C24F947E44D}"/>
          </ac:spMkLst>
        </pc:spChg>
        <pc:spChg chg="mod">
          <ac:chgData name="Berry, Melody" userId="31bd6066-c510-4faa-ad29-e552a3d0ff26" providerId="ADAL" clId="{FCFE8FD7-EF71-4334-AA9A-D31959224B48}" dt="2021-03-11T23:53:43.928" v="6194" actId="208"/>
          <ac:spMkLst>
            <pc:docMk/>
            <pc:sldMk cId="3608236359" sldId="1444"/>
            <ac:spMk id="49" creationId="{47CA7846-33FF-46F8-BBA3-E745A0819F8C}"/>
          </ac:spMkLst>
        </pc:spChg>
        <pc:spChg chg="mod">
          <ac:chgData name="Berry, Melody" userId="31bd6066-c510-4faa-ad29-e552a3d0ff26" providerId="ADAL" clId="{FCFE8FD7-EF71-4334-AA9A-D31959224B48}" dt="2021-03-11T23:53:43.928" v="6194" actId="208"/>
          <ac:spMkLst>
            <pc:docMk/>
            <pc:sldMk cId="3608236359" sldId="1444"/>
            <ac:spMk id="50" creationId="{BD39EECE-2082-45AC-82F4-F1E973B1FD6F}"/>
          </ac:spMkLst>
        </pc:spChg>
        <pc:grpChg chg="mod">
          <ac:chgData name="Berry, Melody" userId="31bd6066-c510-4faa-ad29-e552a3d0ff26" providerId="ADAL" clId="{FCFE8FD7-EF71-4334-AA9A-D31959224B48}" dt="2021-03-11T23:53:34.697" v="6191" actId="207"/>
          <ac:grpSpMkLst>
            <pc:docMk/>
            <pc:sldMk cId="3608236359" sldId="1444"/>
            <ac:grpSpMk id="42" creationId="{B4F6D50A-F162-4F2B-9E9E-4F772A92BBE5}"/>
          </ac:grpSpMkLst>
        </pc:grpChg>
        <pc:grpChg chg="mod">
          <ac:chgData name="Berry, Melody" userId="31bd6066-c510-4faa-ad29-e552a3d0ff26" providerId="ADAL" clId="{FCFE8FD7-EF71-4334-AA9A-D31959224B48}" dt="2021-03-11T23:53:38.734" v="6192" actId="207"/>
          <ac:grpSpMkLst>
            <pc:docMk/>
            <pc:sldMk cId="3608236359" sldId="1444"/>
            <ac:grpSpMk id="45" creationId="{77A0E960-51D0-4235-BC47-A08123DEBE8C}"/>
          </ac:grpSpMkLst>
        </pc:grpChg>
        <pc:grpChg chg="mod">
          <ac:chgData name="Berry, Melody" userId="31bd6066-c510-4faa-ad29-e552a3d0ff26" providerId="ADAL" clId="{FCFE8FD7-EF71-4334-AA9A-D31959224B48}" dt="2021-03-11T23:53:44.528" v="6195" actId="207"/>
          <ac:grpSpMkLst>
            <pc:docMk/>
            <pc:sldMk cId="3608236359" sldId="1444"/>
            <ac:grpSpMk id="48" creationId="{024C771A-3DA1-47BD-BC62-FC4847F3CF8A}"/>
          </ac:grpSpMkLst>
        </pc:grpChg>
        <pc:graphicFrameChg chg="mod">
          <ac:chgData name="Berry, Melody" userId="31bd6066-c510-4faa-ad29-e552a3d0ff26" providerId="ADAL" clId="{FCFE8FD7-EF71-4334-AA9A-D31959224B48}" dt="2021-03-11T23:52:48.449" v="6188" actId="12100"/>
          <ac:graphicFrameMkLst>
            <pc:docMk/>
            <pc:sldMk cId="3608236359" sldId="1444"/>
            <ac:graphicFrameMk id="84" creationId="{D989D4DA-D6C6-42EF-BEEF-BD76019EDF61}"/>
          </ac:graphicFrameMkLst>
        </pc:graphicFrameChg>
      </pc:sldChg>
      <pc:sldChg chg="del">
        <pc:chgData name="Berry, Melody" userId="31bd6066-c510-4faa-ad29-e552a3d0ff26" providerId="ADAL" clId="{FCFE8FD7-EF71-4334-AA9A-D31959224B48}" dt="2021-03-12T00:04:43.917" v="6380" actId="2696"/>
        <pc:sldMkLst>
          <pc:docMk/>
          <pc:sldMk cId="1163237221" sldId="1445"/>
        </pc:sldMkLst>
      </pc:sldChg>
      <pc:sldChg chg="modSp del">
        <pc:chgData name="Berry, Melody" userId="31bd6066-c510-4faa-ad29-e552a3d0ff26" providerId="ADAL" clId="{FCFE8FD7-EF71-4334-AA9A-D31959224B48}" dt="2021-03-12T00:04:43.906" v="6379" actId="2696"/>
        <pc:sldMkLst>
          <pc:docMk/>
          <pc:sldMk cId="1216314591" sldId="1446"/>
        </pc:sldMkLst>
        <pc:spChg chg="mod">
          <ac:chgData name="Berry, Melody" userId="31bd6066-c510-4faa-ad29-e552a3d0ff26" providerId="ADAL" clId="{FCFE8FD7-EF71-4334-AA9A-D31959224B48}" dt="2021-03-11T23:57:15.578" v="6237" actId="404"/>
          <ac:spMkLst>
            <pc:docMk/>
            <pc:sldMk cId="1216314591" sldId="1446"/>
            <ac:spMk id="2" creationId="{7A19F100-32AE-4693-A7DC-BD55703B4A6E}"/>
          </ac:spMkLst>
        </pc:spChg>
        <pc:spChg chg="mod">
          <ac:chgData name="Berry, Melody" userId="31bd6066-c510-4faa-ad29-e552a3d0ff26" providerId="ADAL" clId="{FCFE8FD7-EF71-4334-AA9A-D31959224B48}" dt="2021-03-11T23:54:21.225" v="6198" actId="208"/>
          <ac:spMkLst>
            <pc:docMk/>
            <pc:sldMk cId="1216314591" sldId="1446"/>
            <ac:spMk id="30" creationId="{99AFFC28-A038-4D28-AB64-807C50955779}"/>
          </ac:spMkLst>
        </pc:spChg>
        <pc:spChg chg="mod">
          <ac:chgData name="Berry, Melody" userId="31bd6066-c510-4faa-ad29-e552a3d0ff26" providerId="ADAL" clId="{FCFE8FD7-EF71-4334-AA9A-D31959224B48}" dt="2021-03-11T23:54:21.225" v="6198" actId="208"/>
          <ac:spMkLst>
            <pc:docMk/>
            <pc:sldMk cId="1216314591" sldId="1446"/>
            <ac:spMk id="31" creationId="{87E8D35E-E73B-4FCD-9619-1EC70060CE6B}"/>
          </ac:spMkLst>
        </pc:spChg>
        <pc:spChg chg="mod">
          <ac:chgData name="Berry, Melody" userId="31bd6066-c510-4faa-ad29-e552a3d0ff26" providerId="ADAL" clId="{FCFE8FD7-EF71-4334-AA9A-D31959224B48}" dt="2021-03-11T23:54:24.787" v="6200" actId="208"/>
          <ac:spMkLst>
            <pc:docMk/>
            <pc:sldMk cId="1216314591" sldId="1446"/>
            <ac:spMk id="33" creationId="{D4B16C8E-4B5A-47A0-AD34-BB88963EAE3E}"/>
          </ac:spMkLst>
        </pc:spChg>
        <pc:spChg chg="mod">
          <ac:chgData name="Berry, Melody" userId="31bd6066-c510-4faa-ad29-e552a3d0ff26" providerId="ADAL" clId="{FCFE8FD7-EF71-4334-AA9A-D31959224B48}" dt="2021-03-11T23:54:24.787" v="6200" actId="208"/>
          <ac:spMkLst>
            <pc:docMk/>
            <pc:sldMk cId="1216314591" sldId="1446"/>
            <ac:spMk id="34" creationId="{5D2EF9C6-EE7C-4FDB-B37A-1586A0AFB452}"/>
          </ac:spMkLst>
        </pc:spChg>
        <pc:spChg chg="mod">
          <ac:chgData name="Berry, Melody" userId="31bd6066-c510-4faa-ad29-e552a3d0ff26" providerId="ADAL" clId="{FCFE8FD7-EF71-4334-AA9A-D31959224B48}" dt="2021-03-11T23:54:29.438" v="6202" actId="208"/>
          <ac:spMkLst>
            <pc:docMk/>
            <pc:sldMk cId="1216314591" sldId="1446"/>
            <ac:spMk id="36" creationId="{E41CF59E-8D7E-49B0-8901-E4AF3D5B6B6D}"/>
          </ac:spMkLst>
        </pc:spChg>
        <pc:spChg chg="mod">
          <ac:chgData name="Berry, Melody" userId="31bd6066-c510-4faa-ad29-e552a3d0ff26" providerId="ADAL" clId="{FCFE8FD7-EF71-4334-AA9A-D31959224B48}" dt="2021-03-11T23:54:29.438" v="6202" actId="208"/>
          <ac:spMkLst>
            <pc:docMk/>
            <pc:sldMk cId="1216314591" sldId="1446"/>
            <ac:spMk id="37" creationId="{43338B8B-95CD-4753-A7B8-D936BE3069A7}"/>
          </ac:spMkLst>
        </pc:spChg>
        <pc:spChg chg="mod">
          <ac:chgData name="Berry, Melody" userId="31bd6066-c510-4faa-ad29-e552a3d0ff26" providerId="ADAL" clId="{FCFE8FD7-EF71-4334-AA9A-D31959224B48}" dt="2021-03-11T23:54:33.411" v="6204" actId="208"/>
          <ac:spMkLst>
            <pc:docMk/>
            <pc:sldMk cId="1216314591" sldId="1446"/>
            <ac:spMk id="39" creationId="{9A1045DC-2543-4A5C-B38C-E66ED2945394}"/>
          </ac:spMkLst>
        </pc:spChg>
        <pc:spChg chg="mod">
          <ac:chgData name="Berry, Melody" userId="31bd6066-c510-4faa-ad29-e552a3d0ff26" providerId="ADAL" clId="{FCFE8FD7-EF71-4334-AA9A-D31959224B48}" dt="2021-03-11T23:54:33.411" v="6204" actId="208"/>
          <ac:spMkLst>
            <pc:docMk/>
            <pc:sldMk cId="1216314591" sldId="1446"/>
            <ac:spMk id="40" creationId="{97B9DE01-4216-4222-A535-27829F7F0F4D}"/>
          </ac:spMkLst>
        </pc:spChg>
        <pc:grpChg chg="mod">
          <ac:chgData name="Berry, Melody" userId="31bd6066-c510-4faa-ad29-e552a3d0ff26" providerId="ADAL" clId="{FCFE8FD7-EF71-4334-AA9A-D31959224B48}" dt="2021-03-11T23:54:20.755" v="6197" actId="207"/>
          <ac:grpSpMkLst>
            <pc:docMk/>
            <pc:sldMk cId="1216314591" sldId="1446"/>
            <ac:grpSpMk id="29" creationId="{CE1A8B80-CE34-4EEF-B25E-56F192A705F5}"/>
          </ac:grpSpMkLst>
        </pc:grpChg>
        <pc:grpChg chg="mod">
          <ac:chgData name="Berry, Melody" userId="31bd6066-c510-4faa-ad29-e552a3d0ff26" providerId="ADAL" clId="{FCFE8FD7-EF71-4334-AA9A-D31959224B48}" dt="2021-03-11T23:54:24.353" v="6199" actId="207"/>
          <ac:grpSpMkLst>
            <pc:docMk/>
            <pc:sldMk cId="1216314591" sldId="1446"/>
            <ac:grpSpMk id="32" creationId="{8334352F-59B8-40C9-94F6-23247C411E3C}"/>
          </ac:grpSpMkLst>
        </pc:grpChg>
        <pc:grpChg chg="mod">
          <ac:chgData name="Berry, Melody" userId="31bd6066-c510-4faa-ad29-e552a3d0ff26" providerId="ADAL" clId="{FCFE8FD7-EF71-4334-AA9A-D31959224B48}" dt="2021-03-11T23:54:28.992" v="6201" actId="207"/>
          <ac:grpSpMkLst>
            <pc:docMk/>
            <pc:sldMk cId="1216314591" sldId="1446"/>
            <ac:grpSpMk id="35" creationId="{70ACFA75-D314-4515-9BF3-CDE3ED56A493}"/>
          </ac:grpSpMkLst>
        </pc:grpChg>
        <pc:grpChg chg="mod">
          <ac:chgData name="Berry, Melody" userId="31bd6066-c510-4faa-ad29-e552a3d0ff26" providerId="ADAL" clId="{FCFE8FD7-EF71-4334-AA9A-D31959224B48}" dt="2021-03-11T23:54:32.746" v="6203" actId="207"/>
          <ac:grpSpMkLst>
            <pc:docMk/>
            <pc:sldMk cId="1216314591" sldId="1446"/>
            <ac:grpSpMk id="38" creationId="{FD2BE94B-C9D5-437C-98BD-BA424455CA6B}"/>
          </ac:grpSpMkLst>
        </pc:grpChg>
        <pc:graphicFrameChg chg="mod">
          <ac:chgData name="Berry, Melody" userId="31bd6066-c510-4faa-ad29-e552a3d0ff26" providerId="ADAL" clId="{FCFE8FD7-EF71-4334-AA9A-D31959224B48}" dt="2021-03-11T23:54:11.919" v="6196" actId="12100"/>
          <ac:graphicFrameMkLst>
            <pc:docMk/>
            <pc:sldMk cId="1216314591" sldId="1446"/>
            <ac:graphicFrameMk id="84" creationId="{D989D4DA-D6C6-42EF-BEEF-BD76019EDF61}"/>
          </ac:graphicFrameMkLst>
        </pc:graphicFrameChg>
      </pc:sldChg>
      <pc:sldChg chg="addSp delSp modSp del">
        <pc:chgData name="Berry, Melody" userId="31bd6066-c510-4faa-ad29-e552a3d0ff26" providerId="ADAL" clId="{FCFE8FD7-EF71-4334-AA9A-D31959224B48}" dt="2021-03-12T00:04:43.895" v="6378" actId="2696"/>
        <pc:sldMkLst>
          <pc:docMk/>
          <pc:sldMk cId="1145554738" sldId="1447"/>
        </pc:sldMkLst>
        <pc:spChg chg="mod">
          <ac:chgData name="Berry, Melody" userId="31bd6066-c510-4faa-ad29-e552a3d0ff26" providerId="ADAL" clId="{FCFE8FD7-EF71-4334-AA9A-D31959224B48}" dt="2021-03-11T23:55:25.322" v="6234" actId="20577"/>
          <ac:spMkLst>
            <pc:docMk/>
            <pc:sldMk cId="1145554738" sldId="1447"/>
            <ac:spMk id="2" creationId="{7A19F100-32AE-4693-A7DC-BD55703B4A6E}"/>
          </ac:spMkLst>
        </pc:spChg>
        <pc:spChg chg="del">
          <ac:chgData name="Berry, Melody" userId="31bd6066-c510-4faa-ad29-e552a3d0ff26" providerId="ADAL" clId="{FCFE8FD7-EF71-4334-AA9A-D31959224B48}" dt="2021-03-11T23:55:21.651" v="6226" actId="478"/>
          <ac:spMkLst>
            <pc:docMk/>
            <pc:sldMk cId="1145554738" sldId="1447"/>
            <ac:spMk id="3" creationId="{B063DD75-025E-47D6-B796-212099B7C3AE}"/>
          </ac:spMkLst>
        </pc:spChg>
        <pc:spChg chg="add del mod">
          <ac:chgData name="Berry, Melody" userId="31bd6066-c510-4faa-ad29-e552a3d0ff26" providerId="ADAL" clId="{FCFE8FD7-EF71-4334-AA9A-D31959224B48}" dt="2021-03-11T23:55:31.962" v="6235" actId="478"/>
          <ac:spMkLst>
            <pc:docMk/>
            <pc:sldMk cId="1145554738" sldId="1447"/>
            <ac:spMk id="5" creationId="{8E7E221A-B6B4-457E-9475-F305E299CAA9}"/>
          </ac:spMkLst>
        </pc:spChg>
        <pc:spChg chg="mod">
          <ac:chgData name="Berry, Melody" userId="31bd6066-c510-4faa-ad29-e552a3d0ff26" providerId="ADAL" clId="{FCFE8FD7-EF71-4334-AA9A-D31959224B48}" dt="2021-03-11T23:55:17.821" v="6225" actId="20577"/>
          <ac:spMkLst>
            <pc:docMk/>
            <pc:sldMk cId="1145554738" sldId="1447"/>
            <ac:spMk id="9" creationId="{727AE130-C238-4810-AB30-A2C8941CC088}"/>
          </ac:spMkLst>
        </pc:spChg>
      </pc:sldChg>
      <pc:sldChg chg="addSp delSp modSp add">
        <pc:chgData name="Berry, Melody" userId="31bd6066-c510-4faa-ad29-e552a3d0ff26" providerId="ADAL" clId="{FCFE8FD7-EF71-4334-AA9A-D31959224B48}" dt="2021-03-12T01:04:08.787" v="7325" actId="113"/>
        <pc:sldMkLst>
          <pc:docMk/>
          <pc:sldMk cId="1535911096" sldId="1448"/>
        </pc:sldMkLst>
        <pc:spChg chg="mod">
          <ac:chgData name="Berry, Melody" userId="31bd6066-c510-4faa-ad29-e552a3d0ff26" providerId="ADAL" clId="{FCFE8FD7-EF71-4334-AA9A-D31959224B48}" dt="2021-03-12T00:51:24.851" v="6525" actId="403"/>
          <ac:spMkLst>
            <pc:docMk/>
            <pc:sldMk cId="1535911096" sldId="1448"/>
            <ac:spMk id="2" creationId="{A9F3F762-0EC1-4785-884E-DEFF401A498E}"/>
          </ac:spMkLst>
        </pc:spChg>
        <pc:spChg chg="mod">
          <ac:chgData name="Berry, Melody" userId="31bd6066-c510-4faa-ad29-e552a3d0ff26" providerId="ADAL" clId="{FCFE8FD7-EF71-4334-AA9A-D31959224B48}" dt="2021-03-12T01:04:08.787" v="7325" actId="113"/>
          <ac:spMkLst>
            <pc:docMk/>
            <pc:sldMk cId="1535911096" sldId="1448"/>
            <ac:spMk id="3" creationId="{029CEBE2-C463-41F3-A97E-29996E4EBE6D}"/>
          </ac:spMkLst>
        </pc:spChg>
        <pc:picChg chg="add del mod modCrop">
          <ac:chgData name="Berry, Melody" userId="31bd6066-c510-4faa-ad29-e552a3d0ff26" providerId="ADAL" clId="{FCFE8FD7-EF71-4334-AA9A-D31959224B48}" dt="2021-03-12T00:51:19.287" v="6524" actId="478"/>
          <ac:picMkLst>
            <pc:docMk/>
            <pc:sldMk cId="1535911096" sldId="1448"/>
            <ac:picMk id="4" creationId="{C386B6C9-5846-43ED-9591-157C25CE10D3}"/>
          </ac:picMkLst>
        </pc:picChg>
      </pc:sldChg>
      <pc:sldChg chg="addSp delSp modSp add">
        <pc:chgData name="Berry, Melody" userId="31bd6066-c510-4faa-ad29-e552a3d0ff26" providerId="ADAL" clId="{FCFE8FD7-EF71-4334-AA9A-D31959224B48}" dt="2021-03-12T03:46:45.561" v="11657" actId="20577"/>
        <pc:sldMkLst>
          <pc:docMk/>
          <pc:sldMk cId="3521864381" sldId="1449"/>
        </pc:sldMkLst>
        <pc:spChg chg="mod">
          <ac:chgData name="Berry, Melody" userId="31bd6066-c510-4faa-ad29-e552a3d0ff26" providerId="ADAL" clId="{FCFE8FD7-EF71-4334-AA9A-D31959224B48}" dt="2021-03-12T01:13:49.220" v="7954" actId="1076"/>
          <ac:spMkLst>
            <pc:docMk/>
            <pc:sldMk cId="3521864381" sldId="1449"/>
            <ac:spMk id="2" creationId="{4D225A93-F4D1-4FCB-BE7C-1ED13D71C87A}"/>
          </ac:spMkLst>
        </pc:spChg>
        <pc:spChg chg="mod">
          <ac:chgData name="Berry, Melody" userId="31bd6066-c510-4faa-ad29-e552a3d0ff26" providerId="ADAL" clId="{FCFE8FD7-EF71-4334-AA9A-D31959224B48}" dt="2021-03-12T03:46:45.561" v="11657" actId="20577"/>
          <ac:spMkLst>
            <pc:docMk/>
            <pc:sldMk cId="3521864381" sldId="1449"/>
            <ac:spMk id="3" creationId="{61DB67F2-C046-4FB9-A0FB-F94CA25F3486}"/>
          </ac:spMkLst>
        </pc:spChg>
        <pc:spChg chg="add del">
          <ac:chgData name="Berry, Melody" userId="31bd6066-c510-4faa-ad29-e552a3d0ff26" providerId="ADAL" clId="{FCFE8FD7-EF71-4334-AA9A-D31959224B48}" dt="2021-03-12T01:11:00.860" v="7488" actId="478"/>
          <ac:spMkLst>
            <pc:docMk/>
            <pc:sldMk cId="3521864381" sldId="1449"/>
            <ac:spMk id="5" creationId="{4B51547C-87EB-41C0-B068-52C99A94DDD3}"/>
          </ac:spMkLst>
        </pc:spChg>
        <pc:spChg chg="add del">
          <ac:chgData name="Berry, Melody" userId="31bd6066-c510-4faa-ad29-e552a3d0ff26" providerId="ADAL" clId="{FCFE8FD7-EF71-4334-AA9A-D31959224B48}" dt="2021-03-12T01:11:00.860" v="7488" actId="478"/>
          <ac:spMkLst>
            <pc:docMk/>
            <pc:sldMk cId="3521864381" sldId="1449"/>
            <ac:spMk id="6" creationId="{1B5874BC-C11E-45AD-ADD6-932F5275D84E}"/>
          </ac:spMkLst>
        </pc:spChg>
        <pc:spChg chg="add del">
          <ac:chgData name="Berry, Melody" userId="31bd6066-c510-4faa-ad29-e552a3d0ff26" providerId="ADAL" clId="{FCFE8FD7-EF71-4334-AA9A-D31959224B48}" dt="2021-03-12T01:11:00.860" v="7488" actId="478"/>
          <ac:spMkLst>
            <pc:docMk/>
            <pc:sldMk cId="3521864381" sldId="1449"/>
            <ac:spMk id="7" creationId="{27C0F070-B9EF-4114-B3A3-688C31C4DD75}"/>
          </ac:spMkLst>
        </pc:spChg>
        <pc:spChg chg="add del">
          <ac:chgData name="Berry, Melody" userId="31bd6066-c510-4faa-ad29-e552a3d0ff26" providerId="ADAL" clId="{FCFE8FD7-EF71-4334-AA9A-D31959224B48}" dt="2021-03-12T01:11:00.860" v="7488" actId="478"/>
          <ac:spMkLst>
            <pc:docMk/>
            <pc:sldMk cId="3521864381" sldId="1449"/>
            <ac:spMk id="8" creationId="{6E27CE9B-C014-492F-95F7-300F19897DC4}"/>
          </ac:spMkLst>
        </pc:spChg>
        <pc:spChg chg="add del">
          <ac:chgData name="Berry, Melody" userId="31bd6066-c510-4faa-ad29-e552a3d0ff26" providerId="ADAL" clId="{FCFE8FD7-EF71-4334-AA9A-D31959224B48}" dt="2021-03-12T01:11:00.860" v="7488" actId="478"/>
          <ac:spMkLst>
            <pc:docMk/>
            <pc:sldMk cId="3521864381" sldId="1449"/>
            <ac:spMk id="9" creationId="{3B114D80-D8E0-4B0A-BBE3-2DD32F44F27C}"/>
          </ac:spMkLst>
        </pc:spChg>
        <pc:spChg chg="add del">
          <ac:chgData name="Berry, Melody" userId="31bd6066-c510-4faa-ad29-e552a3d0ff26" providerId="ADAL" clId="{FCFE8FD7-EF71-4334-AA9A-D31959224B48}" dt="2021-03-12T01:11:00.860" v="7488" actId="478"/>
          <ac:spMkLst>
            <pc:docMk/>
            <pc:sldMk cId="3521864381" sldId="1449"/>
            <ac:spMk id="10" creationId="{43849F32-D5B0-48BF-85E0-DAD0A1047BD4}"/>
          </ac:spMkLst>
        </pc:spChg>
        <pc:spChg chg="add del">
          <ac:chgData name="Berry, Melody" userId="31bd6066-c510-4faa-ad29-e552a3d0ff26" providerId="ADAL" clId="{FCFE8FD7-EF71-4334-AA9A-D31959224B48}" dt="2021-03-12T01:11:00.860" v="7488" actId="478"/>
          <ac:spMkLst>
            <pc:docMk/>
            <pc:sldMk cId="3521864381" sldId="1449"/>
            <ac:spMk id="11" creationId="{65A29F7E-0308-436A-BE7C-81E1ED082019}"/>
          </ac:spMkLst>
        </pc:spChg>
        <pc:spChg chg="add del">
          <ac:chgData name="Berry, Melody" userId="31bd6066-c510-4faa-ad29-e552a3d0ff26" providerId="ADAL" clId="{FCFE8FD7-EF71-4334-AA9A-D31959224B48}" dt="2021-03-12T01:11:00.860" v="7488" actId="478"/>
          <ac:spMkLst>
            <pc:docMk/>
            <pc:sldMk cId="3521864381" sldId="1449"/>
            <ac:spMk id="12" creationId="{205E711F-A20C-408F-9B48-B4FB5C4341D0}"/>
          </ac:spMkLst>
        </pc:spChg>
        <pc:spChg chg="add del mod">
          <ac:chgData name="Berry, Melody" userId="31bd6066-c510-4faa-ad29-e552a3d0ff26" providerId="ADAL" clId="{FCFE8FD7-EF71-4334-AA9A-D31959224B48}" dt="2021-03-12T01:15:01.652" v="8031" actId="767"/>
          <ac:spMkLst>
            <pc:docMk/>
            <pc:sldMk cId="3521864381" sldId="1449"/>
            <ac:spMk id="20" creationId="{3FD5AA2F-9924-445C-97BB-EF629EE62AAD}"/>
          </ac:spMkLst>
        </pc:spChg>
        <pc:picChg chg="add mod">
          <ac:chgData name="Berry, Melody" userId="31bd6066-c510-4faa-ad29-e552a3d0ff26" providerId="ADAL" clId="{FCFE8FD7-EF71-4334-AA9A-D31959224B48}" dt="2021-03-12T01:15:08.478" v="8032" actId="1076"/>
          <ac:picMkLst>
            <pc:docMk/>
            <pc:sldMk cId="3521864381" sldId="1449"/>
            <ac:picMk id="4" creationId="{4A11D39D-8462-4F60-9EC9-ABFF7ECE7CFE}"/>
          </ac:picMkLst>
        </pc:picChg>
        <pc:cxnChg chg="add del">
          <ac:chgData name="Berry, Melody" userId="31bd6066-c510-4faa-ad29-e552a3d0ff26" providerId="ADAL" clId="{FCFE8FD7-EF71-4334-AA9A-D31959224B48}" dt="2021-03-12T01:11:00.860" v="7488" actId="478"/>
          <ac:cxnSpMkLst>
            <pc:docMk/>
            <pc:sldMk cId="3521864381" sldId="1449"/>
            <ac:cxnSpMk id="13" creationId="{654DEC5E-318E-46FB-9CB3-3D41334E3103}"/>
          </ac:cxnSpMkLst>
        </pc:cxnChg>
        <pc:cxnChg chg="add del mod">
          <ac:chgData name="Berry, Melody" userId="31bd6066-c510-4faa-ad29-e552a3d0ff26" providerId="ADAL" clId="{FCFE8FD7-EF71-4334-AA9A-D31959224B48}" dt="2021-03-12T01:11:00.860" v="7488" actId="478"/>
          <ac:cxnSpMkLst>
            <pc:docMk/>
            <pc:sldMk cId="3521864381" sldId="1449"/>
            <ac:cxnSpMk id="14" creationId="{DB5C4692-9341-4033-9DCD-4AF4453E3ABD}"/>
          </ac:cxnSpMkLst>
        </pc:cxnChg>
        <pc:cxnChg chg="add del mod">
          <ac:chgData name="Berry, Melody" userId="31bd6066-c510-4faa-ad29-e552a3d0ff26" providerId="ADAL" clId="{FCFE8FD7-EF71-4334-AA9A-D31959224B48}" dt="2021-03-12T01:11:00.860" v="7488" actId="478"/>
          <ac:cxnSpMkLst>
            <pc:docMk/>
            <pc:sldMk cId="3521864381" sldId="1449"/>
            <ac:cxnSpMk id="15" creationId="{3F7EE40E-DEF7-477D-BD60-676A265C1E94}"/>
          </ac:cxnSpMkLst>
        </pc:cxnChg>
        <pc:cxnChg chg="add del mod">
          <ac:chgData name="Berry, Melody" userId="31bd6066-c510-4faa-ad29-e552a3d0ff26" providerId="ADAL" clId="{FCFE8FD7-EF71-4334-AA9A-D31959224B48}" dt="2021-03-12T01:11:00.860" v="7488" actId="478"/>
          <ac:cxnSpMkLst>
            <pc:docMk/>
            <pc:sldMk cId="3521864381" sldId="1449"/>
            <ac:cxnSpMk id="16" creationId="{06C7671C-CEFF-49BD-9575-7EFF412C715A}"/>
          </ac:cxnSpMkLst>
        </pc:cxnChg>
        <pc:cxnChg chg="add del mod">
          <ac:chgData name="Berry, Melody" userId="31bd6066-c510-4faa-ad29-e552a3d0ff26" providerId="ADAL" clId="{FCFE8FD7-EF71-4334-AA9A-D31959224B48}" dt="2021-03-12T01:11:00.860" v="7488" actId="478"/>
          <ac:cxnSpMkLst>
            <pc:docMk/>
            <pc:sldMk cId="3521864381" sldId="1449"/>
            <ac:cxnSpMk id="17" creationId="{A40BF4A3-E716-47B0-AD51-B1137CCC41DC}"/>
          </ac:cxnSpMkLst>
        </pc:cxnChg>
        <pc:cxnChg chg="add del mod">
          <ac:chgData name="Berry, Melody" userId="31bd6066-c510-4faa-ad29-e552a3d0ff26" providerId="ADAL" clId="{FCFE8FD7-EF71-4334-AA9A-D31959224B48}" dt="2021-03-12T01:11:00.860" v="7488" actId="478"/>
          <ac:cxnSpMkLst>
            <pc:docMk/>
            <pc:sldMk cId="3521864381" sldId="1449"/>
            <ac:cxnSpMk id="18" creationId="{BA61D522-D508-41DF-9863-F3AAA787BBBD}"/>
          </ac:cxnSpMkLst>
        </pc:cxnChg>
        <pc:cxnChg chg="add del mod">
          <ac:chgData name="Berry, Melody" userId="31bd6066-c510-4faa-ad29-e552a3d0ff26" providerId="ADAL" clId="{FCFE8FD7-EF71-4334-AA9A-D31959224B48}" dt="2021-03-12T01:11:00.860" v="7488" actId="478"/>
          <ac:cxnSpMkLst>
            <pc:docMk/>
            <pc:sldMk cId="3521864381" sldId="1449"/>
            <ac:cxnSpMk id="19" creationId="{39D0D143-A792-4844-8024-16061902D031}"/>
          </ac:cxnSpMkLst>
        </pc:cxnChg>
      </pc:sldChg>
      <pc:sldChg chg="modSp add">
        <pc:chgData name="Berry, Melody" userId="31bd6066-c510-4faa-ad29-e552a3d0ff26" providerId="ADAL" clId="{FCFE8FD7-EF71-4334-AA9A-D31959224B48}" dt="2021-03-12T02:39:55.252" v="10402" actId="403"/>
        <pc:sldMkLst>
          <pc:docMk/>
          <pc:sldMk cId="492292864" sldId="1450"/>
        </pc:sldMkLst>
        <pc:spChg chg="mod">
          <ac:chgData name="Berry, Melody" userId="31bd6066-c510-4faa-ad29-e552a3d0ff26" providerId="ADAL" clId="{FCFE8FD7-EF71-4334-AA9A-D31959224B48}" dt="2021-03-12T02:33:45.568" v="9700" actId="1076"/>
          <ac:spMkLst>
            <pc:docMk/>
            <pc:sldMk cId="492292864" sldId="1450"/>
            <ac:spMk id="2" creationId="{4BCE6D3C-50E2-4DFA-8D67-0DAF60AD9806}"/>
          </ac:spMkLst>
        </pc:spChg>
        <pc:spChg chg="mod">
          <ac:chgData name="Berry, Melody" userId="31bd6066-c510-4faa-ad29-e552a3d0ff26" providerId="ADAL" clId="{FCFE8FD7-EF71-4334-AA9A-D31959224B48}" dt="2021-03-12T02:39:55.252" v="10402" actId="403"/>
          <ac:spMkLst>
            <pc:docMk/>
            <pc:sldMk cId="492292864" sldId="1450"/>
            <ac:spMk id="3" creationId="{49D047D0-20F4-4C9D-907F-2D2893A32918}"/>
          </ac:spMkLst>
        </pc:spChg>
      </pc:sldChg>
      <pc:sldChg chg="modSp add">
        <pc:chgData name="Berry, Melody" userId="31bd6066-c510-4faa-ad29-e552a3d0ff26" providerId="ADAL" clId="{FCFE8FD7-EF71-4334-AA9A-D31959224B48}" dt="2021-03-12T03:34:24.960" v="11025" actId="20577"/>
        <pc:sldMkLst>
          <pc:docMk/>
          <pc:sldMk cId="3878739983" sldId="1451"/>
        </pc:sldMkLst>
        <pc:spChg chg="mod">
          <ac:chgData name="Berry, Melody" userId="31bd6066-c510-4faa-ad29-e552a3d0ff26" providerId="ADAL" clId="{FCFE8FD7-EF71-4334-AA9A-D31959224B48}" dt="2021-03-12T01:04:31.677" v="7328" actId="1076"/>
          <ac:spMkLst>
            <pc:docMk/>
            <pc:sldMk cId="3878739983" sldId="1451"/>
            <ac:spMk id="2" creationId="{86C86B1C-3E20-47B0-AF0C-36C5F883E4F4}"/>
          </ac:spMkLst>
        </pc:spChg>
        <pc:spChg chg="mod">
          <ac:chgData name="Berry, Melody" userId="31bd6066-c510-4faa-ad29-e552a3d0ff26" providerId="ADAL" clId="{FCFE8FD7-EF71-4334-AA9A-D31959224B48}" dt="2021-03-12T03:34:24.960" v="11025" actId="20577"/>
          <ac:spMkLst>
            <pc:docMk/>
            <pc:sldMk cId="3878739983" sldId="1451"/>
            <ac:spMk id="3" creationId="{B17127BA-DE96-4C70-B09C-5924D6D36867}"/>
          </ac:spMkLst>
        </pc:spChg>
      </pc:sldChg>
      <pc:sldChg chg="modSp add del">
        <pc:chgData name="Berry, Melody" userId="31bd6066-c510-4faa-ad29-e552a3d0ff26" providerId="ADAL" clId="{FCFE8FD7-EF71-4334-AA9A-D31959224B48}" dt="2021-03-12T01:37:13.455" v="8844" actId="2696"/>
        <pc:sldMkLst>
          <pc:docMk/>
          <pc:sldMk cId="1870023518" sldId="1452"/>
        </pc:sldMkLst>
        <pc:spChg chg="mod">
          <ac:chgData name="Berry, Melody" userId="31bd6066-c510-4faa-ad29-e552a3d0ff26" providerId="ADAL" clId="{FCFE8FD7-EF71-4334-AA9A-D31959224B48}" dt="2021-03-12T00:07:02.573" v="6447" actId="20577"/>
          <ac:spMkLst>
            <pc:docMk/>
            <pc:sldMk cId="1870023518" sldId="1452"/>
            <ac:spMk id="2" creationId="{2E8ECBAE-C9A8-43B4-982C-7F34DB97391B}"/>
          </ac:spMkLst>
        </pc:spChg>
      </pc:sldChg>
      <pc:sldChg chg="delSp modSp">
        <pc:chgData name="Berry, Melody" userId="31bd6066-c510-4faa-ad29-e552a3d0ff26" providerId="ADAL" clId="{FCFE8FD7-EF71-4334-AA9A-D31959224B48}" dt="2021-03-12T01:36:12.735" v="8843" actId="14100"/>
        <pc:sldMkLst>
          <pc:docMk/>
          <pc:sldMk cId="3888138228" sldId="1454"/>
        </pc:sldMkLst>
        <pc:spChg chg="mod">
          <ac:chgData name="Berry, Melody" userId="31bd6066-c510-4faa-ad29-e552a3d0ff26" providerId="ADAL" clId="{FCFE8FD7-EF71-4334-AA9A-D31959224B48}" dt="2021-03-12T01:36:12.735" v="8843" actId="14100"/>
          <ac:spMkLst>
            <pc:docMk/>
            <pc:sldMk cId="3888138228" sldId="1454"/>
            <ac:spMk id="2" creationId="{673EDA9E-2B68-40EE-A9BA-68E17EC5B996}"/>
          </ac:spMkLst>
        </pc:spChg>
        <pc:spChg chg="mod">
          <ac:chgData name="Berry, Melody" userId="31bd6066-c510-4faa-ad29-e552a3d0ff26" providerId="ADAL" clId="{FCFE8FD7-EF71-4334-AA9A-D31959224B48}" dt="2021-03-12T01:34:04.366" v="8842" actId="1076"/>
          <ac:spMkLst>
            <pc:docMk/>
            <pc:sldMk cId="3888138228" sldId="1454"/>
            <ac:spMk id="3" creationId="{BF56B817-C60E-4F89-AE85-FA4F8D82E6A2}"/>
          </ac:spMkLst>
        </pc:spChg>
        <pc:spChg chg="del">
          <ac:chgData name="Berry, Melody" userId="31bd6066-c510-4faa-ad29-e552a3d0ff26" providerId="ADAL" clId="{FCFE8FD7-EF71-4334-AA9A-D31959224B48}" dt="2021-03-12T01:28:01.026" v="8362" actId="478"/>
          <ac:spMkLst>
            <pc:docMk/>
            <pc:sldMk cId="3888138228" sldId="1454"/>
            <ac:spMk id="8" creationId="{C7E419AC-F17F-4669-A0CB-0D5A4DDBAAC8}"/>
          </ac:spMkLst>
        </pc:spChg>
        <pc:spChg chg="del">
          <ac:chgData name="Berry, Melody" userId="31bd6066-c510-4faa-ad29-e552a3d0ff26" providerId="ADAL" clId="{FCFE8FD7-EF71-4334-AA9A-D31959224B48}" dt="2021-03-12T01:27:56.275" v="8360" actId="478"/>
          <ac:spMkLst>
            <pc:docMk/>
            <pc:sldMk cId="3888138228" sldId="1454"/>
            <ac:spMk id="9" creationId="{F31430E4-A677-4639-AF68-76FD6475F05A}"/>
          </ac:spMkLst>
        </pc:spChg>
        <pc:spChg chg="del">
          <ac:chgData name="Berry, Melody" userId="31bd6066-c510-4faa-ad29-e552a3d0ff26" providerId="ADAL" clId="{FCFE8FD7-EF71-4334-AA9A-D31959224B48}" dt="2021-03-12T01:27:58.012" v="8361" actId="478"/>
          <ac:spMkLst>
            <pc:docMk/>
            <pc:sldMk cId="3888138228" sldId="1454"/>
            <ac:spMk id="10" creationId="{35A11382-73A5-4F6C-A9FA-75FCE88E748B}"/>
          </ac:spMkLst>
        </pc:spChg>
        <pc:picChg chg="del mod">
          <ac:chgData name="Berry, Melody" userId="31bd6066-c510-4faa-ad29-e552a3d0ff26" providerId="ADAL" clId="{FCFE8FD7-EF71-4334-AA9A-D31959224B48}" dt="2021-03-12T01:31:53.330" v="8672" actId="478"/>
          <ac:picMkLst>
            <pc:docMk/>
            <pc:sldMk cId="3888138228" sldId="1454"/>
            <ac:picMk id="5" creationId="{2747992C-9895-4D05-853D-40BD048E733E}"/>
          </ac:picMkLst>
        </pc:picChg>
        <pc:picChg chg="del mod">
          <ac:chgData name="Berry, Melody" userId="31bd6066-c510-4faa-ad29-e552a3d0ff26" providerId="ADAL" clId="{FCFE8FD7-EF71-4334-AA9A-D31959224B48}" dt="2021-03-12T01:31:52.333" v="8671" actId="478"/>
          <ac:picMkLst>
            <pc:docMk/>
            <pc:sldMk cId="3888138228" sldId="1454"/>
            <ac:picMk id="7" creationId="{D57D7DB0-8173-49CB-B399-16D98BBEFAD3}"/>
          </ac:picMkLst>
        </pc:picChg>
      </pc:sldChg>
      <pc:sldChg chg="addSp delSp modSp add ord">
        <pc:chgData name="Berry, Melody" userId="31bd6066-c510-4faa-ad29-e552a3d0ff26" providerId="ADAL" clId="{FCFE8FD7-EF71-4334-AA9A-D31959224B48}" dt="2021-03-12T03:19:43.336" v="10824" actId="1076"/>
        <pc:sldMkLst>
          <pc:docMk/>
          <pc:sldMk cId="2448011740" sldId="1455"/>
        </pc:sldMkLst>
        <pc:spChg chg="mod">
          <ac:chgData name="Berry, Melody" userId="31bd6066-c510-4faa-ad29-e552a3d0ff26" providerId="ADAL" clId="{FCFE8FD7-EF71-4334-AA9A-D31959224B48}" dt="2021-03-12T03:18:57.892" v="10802" actId="1076"/>
          <ac:spMkLst>
            <pc:docMk/>
            <pc:sldMk cId="2448011740" sldId="1455"/>
            <ac:spMk id="2" creationId="{E93085B1-1A80-4CAA-A01B-B36B225C746A}"/>
          </ac:spMkLst>
        </pc:spChg>
        <pc:spChg chg="mod">
          <ac:chgData name="Berry, Melody" userId="31bd6066-c510-4faa-ad29-e552a3d0ff26" providerId="ADAL" clId="{FCFE8FD7-EF71-4334-AA9A-D31959224B48}" dt="2021-03-12T03:19:09.013" v="10816" actId="20577"/>
          <ac:spMkLst>
            <pc:docMk/>
            <pc:sldMk cId="2448011740" sldId="1455"/>
            <ac:spMk id="4" creationId="{1111ECA8-9B6B-4095-9865-1D221A07CFC1}"/>
          </ac:spMkLst>
        </pc:spChg>
        <pc:picChg chg="del">
          <ac:chgData name="Berry, Melody" userId="31bd6066-c510-4faa-ad29-e552a3d0ff26" providerId="ADAL" clId="{FCFE8FD7-EF71-4334-AA9A-D31959224B48}" dt="2021-03-12T03:16:45.876" v="10622" actId="478"/>
          <ac:picMkLst>
            <pc:docMk/>
            <pc:sldMk cId="2448011740" sldId="1455"/>
            <ac:picMk id="5" creationId="{E69D95AA-772D-4BB4-8EDF-BA3B8ADE56FF}"/>
          </ac:picMkLst>
        </pc:picChg>
        <pc:picChg chg="add mod modCrop">
          <ac:chgData name="Berry, Melody" userId="31bd6066-c510-4faa-ad29-e552a3d0ff26" providerId="ADAL" clId="{FCFE8FD7-EF71-4334-AA9A-D31959224B48}" dt="2021-03-12T03:19:43.336" v="10824" actId="1076"/>
          <ac:picMkLst>
            <pc:docMk/>
            <pc:sldMk cId="2448011740" sldId="1455"/>
            <ac:picMk id="6" creationId="{E82EC858-5367-4489-A720-AAF057F1117C}"/>
          </ac:picMkLst>
        </pc:picChg>
      </pc:sldChg>
      <pc:sldChg chg="add del">
        <pc:chgData name="Berry, Melody" userId="31bd6066-c510-4faa-ad29-e552a3d0ff26" providerId="ADAL" clId="{FCFE8FD7-EF71-4334-AA9A-D31959224B48}" dt="2021-03-12T03:16:34.732" v="10619" actId="2696"/>
        <pc:sldMkLst>
          <pc:docMk/>
          <pc:sldMk cId="3086821875" sldId="1455"/>
        </pc:sldMkLst>
      </pc:sldChg>
      <pc:sldChg chg="addSp modSp add">
        <pc:chgData name="Berry, Melody" userId="31bd6066-c510-4faa-ad29-e552a3d0ff26" providerId="ADAL" clId="{FCFE8FD7-EF71-4334-AA9A-D31959224B48}" dt="2021-03-12T03:42:35.655" v="11499" actId="1076"/>
        <pc:sldMkLst>
          <pc:docMk/>
          <pc:sldMk cId="982078700" sldId="1456"/>
        </pc:sldMkLst>
        <pc:spChg chg="mod">
          <ac:chgData name="Berry, Melody" userId="31bd6066-c510-4faa-ad29-e552a3d0ff26" providerId="ADAL" clId="{FCFE8FD7-EF71-4334-AA9A-D31959224B48}" dt="2021-03-12T03:42:30.085" v="11497" actId="20577"/>
          <ac:spMkLst>
            <pc:docMk/>
            <pc:sldMk cId="982078700" sldId="1456"/>
            <ac:spMk id="3" creationId="{B17127BA-DE96-4C70-B09C-5924D6D36867}"/>
          </ac:spMkLst>
        </pc:spChg>
        <pc:picChg chg="add mod modCrop">
          <ac:chgData name="Berry, Melody" userId="31bd6066-c510-4faa-ad29-e552a3d0ff26" providerId="ADAL" clId="{FCFE8FD7-EF71-4334-AA9A-D31959224B48}" dt="2021-03-12T03:42:35.655" v="11499" actId="1076"/>
          <ac:picMkLst>
            <pc:docMk/>
            <pc:sldMk cId="982078700" sldId="1456"/>
            <ac:picMk id="4" creationId="{A002957A-D83F-4856-8D6B-82A6EA17D887}"/>
          </ac:picMkLst>
        </pc:picChg>
      </pc:sldChg>
      <pc:sldMasterChg chg="modSp delSldLayout modSldLayout">
        <pc:chgData name="Berry, Melody" userId="31bd6066-c510-4faa-ad29-e552a3d0ff26" providerId="ADAL" clId="{FCFE8FD7-EF71-4334-AA9A-D31959224B48}" dt="2021-03-10T21:07:34.301" v="93" actId="2696"/>
        <pc:sldMasterMkLst>
          <pc:docMk/>
          <pc:sldMasterMk cId="653309650" sldId="2147483648"/>
        </pc:sldMasterMkLst>
        <pc:spChg chg="mod">
          <ac:chgData name="Berry, Melody" userId="31bd6066-c510-4faa-ad29-e552a3d0ff26" providerId="ADAL" clId="{FCFE8FD7-EF71-4334-AA9A-D31959224B48}" dt="2021-03-10T21:07:14.493" v="91" actId="20577"/>
          <ac:spMkLst>
            <pc:docMk/>
            <pc:sldMasterMk cId="653309650" sldId="2147483648"/>
            <ac:spMk id="6" creationId="{BA280D15-FD9D-46C3-AD11-3C7ED8EF0895}"/>
          </ac:spMkLst>
        </pc:spChg>
        <pc:sldLayoutChg chg="modSp">
          <pc:chgData name="Berry, Melody" userId="31bd6066-c510-4faa-ad29-e552a3d0ff26" providerId="ADAL" clId="{FCFE8FD7-EF71-4334-AA9A-D31959224B48}" dt="2021-03-10T21:05:29.248" v="66" actId="20577"/>
          <pc:sldLayoutMkLst>
            <pc:docMk/>
            <pc:sldMasterMk cId="653309650" sldId="2147483648"/>
            <pc:sldLayoutMk cId="1329874810" sldId="2147483649"/>
          </pc:sldLayoutMkLst>
          <pc:spChg chg="mod">
            <ac:chgData name="Berry, Melody" userId="31bd6066-c510-4faa-ad29-e552a3d0ff26" providerId="ADAL" clId="{FCFE8FD7-EF71-4334-AA9A-D31959224B48}" dt="2021-03-10T21:05:29.248" v="66" actId="20577"/>
            <ac:spMkLst>
              <pc:docMk/>
              <pc:sldMasterMk cId="653309650" sldId="2147483648"/>
              <pc:sldLayoutMk cId="1329874810" sldId="2147483649"/>
              <ac:spMk id="5" creationId="{75741BA6-CDAF-4674-85A3-AACB1F552E26}"/>
            </ac:spMkLst>
          </pc:spChg>
        </pc:sldLayoutChg>
        <pc:sldLayoutChg chg="del">
          <pc:chgData name="Berry, Melody" userId="31bd6066-c510-4faa-ad29-e552a3d0ff26" providerId="ADAL" clId="{FCFE8FD7-EF71-4334-AA9A-D31959224B48}" dt="2021-03-10T21:07:26.612" v="92" actId="2696"/>
          <pc:sldLayoutMkLst>
            <pc:docMk/>
            <pc:sldMasterMk cId="653309650" sldId="2147483648"/>
            <pc:sldLayoutMk cId="3320458291" sldId="2147483655"/>
          </pc:sldLayoutMkLst>
        </pc:sldLayoutChg>
        <pc:sldLayoutChg chg="del">
          <pc:chgData name="Berry, Melody" userId="31bd6066-c510-4faa-ad29-e552a3d0ff26" providerId="ADAL" clId="{FCFE8FD7-EF71-4334-AA9A-D31959224B48}" dt="2021-03-10T21:07:34.301" v="93" actId="2696"/>
          <pc:sldLayoutMkLst>
            <pc:docMk/>
            <pc:sldMasterMk cId="653309650" sldId="2147483648"/>
            <pc:sldLayoutMk cId="410741862" sldId="2147483657"/>
          </pc:sldLayoutMkLst>
        </pc:sldLayoutChg>
      </pc:sldMasterChg>
      <pc:sldMasterChg chg="modSp delSldLayout modSldLayout">
        <pc:chgData name="Berry, Melody" userId="31bd6066-c510-4faa-ad29-e552a3d0ff26" providerId="ADAL" clId="{FCFE8FD7-EF71-4334-AA9A-D31959224B48}" dt="2021-03-10T21:08:16.054" v="112" actId="2696"/>
        <pc:sldMasterMkLst>
          <pc:docMk/>
          <pc:sldMasterMk cId="1019879106" sldId="2147483658"/>
        </pc:sldMasterMkLst>
        <pc:spChg chg="mod">
          <ac:chgData name="Berry, Melody" userId="31bd6066-c510-4faa-ad29-e552a3d0ff26" providerId="ADAL" clId="{FCFE8FD7-EF71-4334-AA9A-D31959224B48}" dt="2021-03-10T21:07:50.545" v="102" actId="20577"/>
          <ac:spMkLst>
            <pc:docMk/>
            <pc:sldMasterMk cId="1019879106" sldId="2147483658"/>
            <ac:spMk id="6" creationId="{BA280D15-FD9D-46C3-AD11-3C7ED8EF0895}"/>
          </ac:spMkLst>
        </pc:spChg>
        <pc:sldLayoutChg chg="modSp">
          <pc:chgData name="Berry, Melody" userId="31bd6066-c510-4faa-ad29-e552a3d0ff26" providerId="ADAL" clId="{FCFE8FD7-EF71-4334-AA9A-D31959224B48}" dt="2021-03-10T21:08:04.650" v="111" actId="20577"/>
          <pc:sldLayoutMkLst>
            <pc:docMk/>
            <pc:sldMasterMk cId="1019879106" sldId="2147483658"/>
            <pc:sldLayoutMk cId="2611471639" sldId="2147483659"/>
          </pc:sldLayoutMkLst>
          <pc:spChg chg="mod">
            <ac:chgData name="Berry, Melody" userId="31bd6066-c510-4faa-ad29-e552a3d0ff26" providerId="ADAL" clId="{FCFE8FD7-EF71-4334-AA9A-D31959224B48}" dt="2021-03-10T21:08:04.650" v="111" actId="20577"/>
            <ac:spMkLst>
              <pc:docMk/>
              <pc:sldMasterMk cId="1019879106" sldId="2147483658"/>
              <pc:sldLayoutMk cId="2611471639" sldId="2147483659"/>
              <ac:spMk id="5" creationId="{75741BA6-CDAF-4674-85A3-AACB1F552E26}"/>
            </ac:spMkLst>
          </pc:spChg>
        </pc:sldLayoutChg>
        <pc:sldLayoutChg chg="del">
          <pc:chgData name="Berry, Melody" userId="31bd6066-c510-4faa-ad29-e552a3d0ff26" providerId="ADAL" clId="{FCFE8FD7-EF71-4334-AA9A-D31959224B48}" dt="2021-03-10T21:08:16.054" v="112" actId="2696"/>
          <pc:sldLayoutMkLst>
            <pc:docMk/>
            <pc:sldMasterMk cId="1019879106" sldId="2147483658"/>
            <pc:sldLayoutMk cId="663223575" sldId="2147483665"/>
          </pc:sldLayoutMkLst>
        </pc:sldLayoutChg>
      </pc:sldMasterChg>
      <pc:sldMasterChg chg="del delSldLayout">
        <pc:chgData name="Berry, Melody" userId="31bd6066-c510-4faa-ad29-e552a3d0ff26" providerId="ADAL" clId="{FCFE8FD7-EF71-4334-AA9A-D31959224B48}" dt="2021-03-12T00:04:43.940" v="6392" actId="2696"/>
        <pc:sldMasterMkLst>
          <pc:docMk/>
          <pc:sldMasterMk cId="2828846619" sldId="2147483663"/>
        </pc:sldMasterMkLst>
        <pc:sldLayoutChg chg="del">
          <pc:chgData name="Berry, Melody" userId="31bd6066-c510-4faa-ad29-e552a3d0ff26" providerId="ADAL" clId="{FCFE8FD7-EF71-4334-AA9A-D31959224B48}" dt="2021-03-12T00:04:43.930" v="6383" actId="2696"/>
          <pc:sldLayoutMkLst>
            <pc:docMk/>
            <pc:sldMasterMk cId="2828846619" sldId="2147483663"/>
            <pc:sldLayoutMk cId="3788608327" sldId="2147483664"/>
          </pc:sldLayoutMkLst>
        </pc:sldLayoutChg>
        <pc:sldLayoutChg chg="del">
          <pc:chgData name="Berry, Melody" userId="31bd6066-c510-4faa-ad29-e552a3d0ff26" providerId="ADAL" clId="{FCFE8FD7-EF71-4334-AA9A-D31959224B48}" dt="2021-03-12T00:04:43.931" v="6384" actId="2696"/>
          <pc:sldLayoutMkLst>
            <pc:docMk/>
            <pc:sldMasterMk cId="2828846619" sldId="2147483663"/>
            <pc:sldLayoutMk cId="2316758268" sldId="2147483665"/>
          </pc:sldLayoutMkLst>
        </pc:sldLayoutChg>
        <pc:sldLayoutChg chg="del">
          <pc:chgData name="Berry, Melody" userId="31bd6066-c510-4faa-ad29-e552a3d0ff26" providerId="ADAL" clId="{FCFE8FD7-EF71-4334-AA9A-D31959224B48}" dt="2021-03-12T00:04:43.932" v="6385" actId="2696"/>
          <pc:sldLayoutMkLst>
            <pc:docMk/>
            <pc:sldMasterMk cId="2828846619" sldId="2147483663"/>
            <pc:sldLayoutMk cId="1060573802" sldId="2147483666"/>
          </pc:sldLayoutMkLst>
        </pc:sldLayoutChg>
        <pc:sldLayoutChg chg="del">
          <pc:chgData name="Berry, Melody" userId="31bd6066-c510-4faa-ad29-e552a3d0ff26" providerId="ADAL" clId="{FCFE8FD7-EF71-4334-AA9A-D31959224B48}" dt="2021-03-12T00:04:43.933" v="6386" actId="2696"/>
          <pc:sldLayoutMkLst>
            <pc:docMk/>
            <pc:sldMasterMk cId="2828846619" sldId="2147483663"/>
            <pc:sldLayoutMk cId="1887826410" sldId="2147483667"/>
          </pc:sldLayoutMkLst>
        </pc:sldLayoutChg>
        <pc:sldLayoutChg chg="del">
          <pc:chgData name="Berry, Melody" userId="31bd6066-c510-4faa-ad29-e552a3d0ff26" providerId="ADAL" clId="{FCFE8FD7-EF71-4334-AA9A-D31959224B48}" dt="2021-03-12T00:04:43.934" v="6387" actId="2696"/>
          <pc:sldLayoutMkLst>
            <pc:docMk/>
            <pc:sldMasterMk cId="2828846619" sldId="2147483663"/>
            <pc:sldLayoutMk cId="1108070215" sldId="2147483668"/>
          </pc:sldLayoutMkLst>
        </pc:sldLayoutChg>
        <pc:sldLayoutChg chg="del">
          <pc:chgData name="Berry, Melody" userId="31bd6066-c510-4faa-ad29-e552a3d0ff26" providerId="ADAL" clId="{FCFE8FD7-EF71-4334-AA9A-D31959224B48}" dt="2021-03-12T00:04:43.934" v="6388" actId="2696"/>
          <pc:sldLayoutMkLst>
            <pc:docMk/>
            <pc:sldMasterMk cId="2828846619" sldId="2147483663"/>
            <pc:sldLayoutMk cId="4266641409" sldId="2147483669"/>
          </pc:sldLayoutMkLst>
        </pc:sldLayoutChg>
        <pc:sldLayoutChg chg="del">
          <pc:chgData name="Berry, Melody" userId="31bd6066-c510-4faa-ad29-e552a3d0ff26" providerId="ADAL" clId="{FCFE8FD7-EF71-4334-AA9A-D31959224B48}" dt="2021-03-12T00:04:43.935" v="6389" actId="2696"/>
          <pc:sldLayoutMkLst>
            <pc:docMk/>
            <pc:sldMasterMk cId="2828846619" sldId="2147483663"/>
            <pc:sldLayoutMk cId="1989289317" sldId="2147483670"/>
          </pc:sldLayoutMkLst>
        </pc:sldLayoutChg>
        <pc:sldLayoutChg chg="del">
          <pc:chgData name="Berry, Melody" userId="31bd6066-c510-4faa-ad29-e552a3d0ff26" providerId="ADAL" clId="{FCFE8FD7-EF71-4334-AA9A-D31959224B48}" dt="2021-03-12T00:04:43.936" v="6390" actId="2696"/>
          <pc:sldLayoutMkLst>
            <pc:docMk/>
            <pc:sldMasterMk cId="2828846619" sldId="2147483663"/>
            <pc:sldLayoutMk cId="3015014581" sldId="2147483671"/>
          </pc:sldLayoutMkLst>
        </pc:sldLayoutChg>
        <pc:sldLayoutChg chg="del">
          <pc:chgData name="Berry, Melody" userId="31bd6066-c510-4faa-ad29-e552a3d0ff26" providerId="ADAL" clId="{FCFE8FD7-EF71-4334-AA9A-D31959224B48}" dt="2021-03-12T00:04:43.937" v="6391" actId="2696"/>
          <pc:sldLayoutMkLst>
            <pc:docMk/>
            <pc:sldMasterMk cId="2828846619" sldId="2147483663"/>
            <pc:sldLayoutMk cId="4280744627" sldId="2147483672"/>
          </pc:sldLayoutMkLst>
        </pc:sldLayoutChg>
      </pc:sldMasterChg>
      <pc:sldMasterChg chg="modSp modSldLayout">
        <pc:chgData name="Berry, Melody" userId="31bd6066-c510-4faa-ad29-e552a3d0ff26" providerId="ADAL" clId="{FCFE8FD7-EF71-4334-AA9A-D31959224B48}" dt="2021-03-12T03:06:32.863" v="10434" actId="20577"/>
        <pc:sldMasterMkLst>
          <pc:docMk/>
          <pc:sldMasterMk cId="3837347281" sldId="2147483673"/>
        </pc:sldMasterMkLst>
        <pc:spChg chg="mod">
          <ac:chgData name="Berry, Melody" userId="31bd6066-c510-4faa-ad29-e552a3d0ff26" providerId="ADAL" clId="{FCFE8FD7-EF71-4334-AA9A-D31959224B48}" dt="2021-03-12T03:06:27.036" v="10432" actId="20577"/>
          <ac:spMkLst>
            <pc:docMk/>
            <pc:sldMasterMk cId="3837347281" sldId="2147483673"/>
            <ac:spMk id="6" creationId="{BA280D15-FD9D-46C3-AD11-3C7ED8EF0895}"/>
          </ac:spMkLst>
        </pc:spChg>
        <pc:sldLayoutChg chg="modSp">
          <pc:chgData name="Berry, Melody" userId="31bd6066-c510-4faa-ad29-e552a3d0ff26" providerId="ADAL" clId="{FCFE8FD7-EF71-4334-AA9A-D31959224B48}" dt="2021-03-12T03:06:32.863" v="10434" actId="20577"/>
          <pc:sldLayoutMkLst>
            <pc:docMk/>
            <pc:sldMasterMk cId="3837347281" sldId="2147483673"/>
            <pc:sldLayoutMk cId="3593779804" sldId="2147483674"/>
          </pc:sldLayoutMkLst>
          <pc:spChg chg="mod">
            <ac:chgData name="Berry, Melody" userId="31bd6066-c510-4faa-ad29-e552a3d0ff26" providerId="ADAL" clId="{FCFE8FD7-EF71-4334-AA9A-D31959224B48}" dt="2021-03-12T03:06:32.863" v="10434" actId="20577"/>
            <ac:spMkLst>
              <pc:docMk/>
              <pc:sldMasterMk cId="3837347281" sldId="2147483673"/>
              <pc:sldLayoutMk cId="3593779804" sldId="2147483674"/>
              <ac:spMk id="5" creationId="{75741BA6-CDAF-4674-85A3-AACB1F552E26}"/>
            </ac:spMkLst>
          </pc:spChg>
        </pc:sldLayoutChg>
      </pc:sldMasterChg>
      <pc:sldMasterChg chg="modSp">
        <pc:chgData name="Berry, Melody" userId="31bd6066-c510-4faa-ad29-e552a3d0ff26" providerId="ADAL" clId="{FCFE8FD7-EF71-4334-AA9A-D31959224B48}" dt="2021-03-10T21:06:51.142" v="82" actId="20577"/>
        <pc:sldMasterMkLst>
          <pc:docMk/>
          <pc:sldMasterMk cId="51327560" sldId="2147483674"/>
        </pc:sldMasterMkLst>
        <pc:spChg chg="mod">
          <ac:chgData name="Berry, Melody" userId="31bd6066-c510-4faa-ad29-e552a3d0ff26" providerId="ADAL" clId="{FCFE8FD7-EF71-4334-AA9A-D31959224B48}" dt="2021-03-10T21:06:51.142" v="82" actId="20577"/>
          <ac:spMkLst>
            <pc:docMk/>
            <pc:sldMasterMk cId="51327560" sldId="2147483674"/>
            <ac:spMk id="6" creationId="{BA280D15-FD9D-46C3-AD11-3C7ED8EF0895}"/>
          </ac:spMkLst>
        </pc:spChg>
      </pc:sldMasterChg>
      <pc:sldMasterChg chg="modSp">
        <pc:chgData name="Berry, Melody" userId="31bd6066-c510-4faa-ad29-e552a3d0ff26" providerId="ADAL" clId="{FCFE8FD7-EF71-4334-AA9A-D31959224B48}" dt="2021-03-12T03:06:15.423" v="10430" actId="20577"/>
        <pc:sldMasterMkLst>
          <pc:docMk/>
          <pc:sldMasterMk cId="1164990086" sldId="2147483683"/>
        </pc:sldMasterMkLst>
        <pc:spChg chg="mod">
          <ac:chgData name="Berry, Melody" userId="31bd6066-c510-4faa-ad29-e552a3d0ff26" providerId="ADAL" clId="{FCFE8FD7-EF71-4334-AA9A-D31959224B48}" dt="2021-03-12T03:06:15.423" v="10430" actId="20577"/>
          <ac:spMkLst>
            <pc:docMk/>
            <pc:sldMasterMk cId="1164990086" sldId="2147483683"/>
            <ac:spMk id="6" creationId="{BA280D15-FD9D-46C3-AD11-3C7ED8EF0895}"/>
          </ac:spMkLst>
        </pc:spChg>
      </pc:sldMasterChg>
    </pc:docChg>
  </pc:docChgLst>
  <pc:docChgLst>
    <pc:chgData name="Berry, Melody" userId="31bd6066-c510-4faa-ad29-e552a3d0ff26" providerId="ADAL" clId="{13835309-A6FE-443C-9509-C44D67295879}"/>
    <pc:docChg chg="undo custSel addSld modSld">
      <pc:chgData name="Berry, Melody" userId="31bd6066-c510-4faa-ad29-e552a3d0ff26" providerId="ADAL" clId="{13835309-A6FE-443C-9509-C44D67295879}" dt="2021-03-12T16:33:38.489" v="485" actId="1076"/>
      <pc:docMkLst>
        <pc:docMk/>
      </pc:docMkLst>
      <pc:sldChg chg="modSp">
        <pc:chgData name="Berry, Melody" userId="31bd6066-c510-4faa-ad29-e552a3d0ff26" providerId="ADAL" clId="{13835309-A6FE-443C-9509-C44D67295879}" dt="2021-03-12T16:29:12.407" v="233" actId="20577"/>
        <pc:sldMkLst>
          <pc:docMk/>
          <pc:sldMk cId="2430486151" sldId="840"/>
        </pc:sldMkLst>
        <pc:spChg chg="mod">
          <ac:chgData name="Berry, Melody" userId="31bd6066-c510-4faa-ad29-e552a3d0ff26" providerId="ADAL" clId="{13835309-A6FE-443C-9509-C44D67295879}" dt="2021-03-12T16:29:12.407" v="233" actId="20577"/>
          <ac:spMkLst>
            <pc:docMk/>
            <pc:sldMk cId="2430486151" sldId="840"/>
            <ac:spMk id="2" creationId="{7A19F100-32AE-4693-A7DC-BD55703B4A6E}"/>
          </ac:spMkLst>
        </pc:spChg>
      </pc:sldChg>
      <pc:sldChg chg="modSp modNotesTx">
        <pc:chgData name="Berry, Melody" userId="31bd6066-c510-4faa-ad29-e552a3d0ff26" providerId="ADAL" clId="{13835309-A6FE-443C-9509-C44D67295879}" dt="2021-03-12T16:30:29.956" v="432" actId="404"/>
        <pc:sldMkLst>
          <pc:docMk/>
          <pc:sldMk cId="2420711082" sldId="1415"/>
        </pc:sldMkLst>
        <pc:spChg chg="mod">
          <ac:chgData name="Berry, Melody" userId="31bd6066-c510-4faa-ad29-e552a3d0ff26" providerId="ADAL" clId="{13835309-A6FE-443C-9509-C44D67295879}" dt="2021-03-12T16:30:29.956" v="432" actId="404"/>
          <ac:spMkLst>
            <pc:docMk/>
            <pc:sldMk cId="2420711082" sldId="1415"/>
            <ac:spMk id="2" creationId="{7A19F100-32AE-4693-A7DC-BD55703B4A6E}"/>
          </ac:spMkLst>
        </pc:spChg>
        <pc:spChg chg="mod">
          <ac:chgData name="Berry, Melody" userId="31bd6066-c510-4faa-ad29-e552a3d0ff26" providerId="ADAL" clId="{13835309-A6FE-443C-9509-C44D67295879}" dt="2021-03-12T16:30:17.848" v="429" actId="5793"/>
          <ac:spMkLst>
            <pc:docMk/>
            <pc:sldMk cId="2420711082" sldId="1415"/>
            <ac:spMk id="9" creationId="{727AE130-C238-4810-AB30-A2C8941CC088}"/>
          </ac:spMkLst>
        </pc:spChg>
      </pc:sldChg>
      <pc:sldChg chg="addSp delSp modSp add mod setBg">
        <pc:chgData name="Berry, Melody" userId="31bd6066-c510-4faa-ad29-e552a3d0ff26" providerId="ADAL" clId="{13835309-A6FE-443C-9509-C44D67295879}" dt="2021-03-12T16:33:38.489" v="485" actId="1076"/>
        <pc:sldMkLst>
          <pc:docMk/>
          <pc:sldMk cId="3061524762" sldId="1457"/>
        </pc:sldMkLst>
        <pc:spChg chg="mod">
          <ac:chgData name="Berry, Melody" userId="31bd6066-c510-4faa-ad29-e552a3d0ff26" providerId="ADAL" clId="{13835309-A6FE-443C-9509-C44D67295879}" dt="2021-03-12T16:33:25.114" v="471" actId="26606"/>
          <ac:spMkLst>
            <pc:docMk/>
            <pc:sldMk cId="3061524762" sldId="1457"/>
            <ac:spMk id="2" creationId="{E032F147-6AAF-4E97-A9A7-2D95352B4855}"/>
          </ac:spMkLst>
        </pc:spChg>
        <pc:spChg chg="add del">
          <ac:chgData name="Berry, Melody" userId="31bd6066-c510-4faa-ad29-e552a3d0ff26" providerId="ADAL" clId="{13835309-A6FE-443C-9509-C44D67295879}" dt="2021-03-12T16:33:21.196" v="469" actId="26606"/>
          <ac:spMkLst>
            <pc:docMk/>
            <pc:sldMk cId="3061524762" sldId="1457"/>
            <ac:spMk id="71" creationId="{5964CBE2-084A-47DF-A704-CF5F6217B569}"/>
          </ac:spMkLst>
        </pc:spChg>
        <pc:spChg chg="add del">
          <ac:chgData name="Berry, Melody" userId="31bd6066-c510-4faa-ad29-e552a3d0ff26" providerId="ADAL" clId="{13835309-A6FE-443C-9509-C44D67295879}" dt="2021-03-12T16:33:21.196" v="469" actId="26606"/>
          <ac:spMkLst>
            <pc:docMk/>
            <pc:sldMk cId="3061524762" sldId="1457"/>
            <ac:spMk id="73" creationId="{686A5CBB-E03B-4019-8BCD-78975D39E48C}"/>
          </ac:spMkLst>
        </pc:spChg>
        <pc:spChg chg="add del">
          <ac:chgData name="Berry, Melody" userId="31bd6066-c510-4faa-ad29-e552a3d0ff26" providerId="ADAL" clId="{13835309-A6FE-443C-9509-C44D67295879}" dt="2021-03-12T16:33:21.196" v="469" actId="26606"/>
          <ac:spMkLst>
            <pc:docMk/>
            <pc:sldMk cId="3061524762" sldId="1457"/>
            <ac:spMk id="75" creationId="{94993204-9792-4E61-A83C-73D4379E2B1C}"/>
          </ac:spMkLst>
        </pc:spChg>
        <pc:spChg chg="add del">
          <ac:chgData name="Berry, Melody" userId="31bd6066-c510-4faa-ad29-e552a3d0ff26" providerId="ADAL" clId="{13835309-A6FE-443C-9509-C44D67295879}" dt="2021-03-12T16:33:25.114" v="471" actId="26606"/>
          <ac:spMkLst>
            <pc:docMk/>
            <pc:sldMk cId="3061524762" sldId="1457"/>
            <ac:spMk id="1028" creationId="{16C5FA50-8D52-4617-AF91-5C7B1C8352F1}"/>
          </ac:spMkLst>
        </pc:spChg>
        <pc:spChg chg="add del">
          <ac:chgData name="Berry, Melody" userId="31bd6066-c510-4faa-ad29-e552a3d0ff26" providerId="ADAL" clId="{13835309-A6FE-443C-9509-C44D67295879}" dt="2021-03-12T16:33:25.114" v="471" actId="26606"/>
          <ac:spMkLst>
            <pc:docMk/>
            <pc:sldMk cId="3061524762" sldId="1457"/>
            <ac:spMk id="1029" creationId="{E223798C-12AD-4B0C-A50C-D676347D67CF}"/>
          </ac:spMkLst>
        </pc:spChg>
        <pc:picChg chg="add mod">
          <ac:chgData name="Berry, Melody" userId="31bd6066-c510-4faa-ad29-e552a3d0ff26" providerId="ADAL" clId="{13835309-A6FE-443C-9509-C44D67295879}" dt="2021-03-12T16:33:38.489" v="485" actId="1076"/>
          <ac:picMkLst>
            <pc:docMk/>
            <pc:sldMk cId="3061524762" sldId="1457"/>
            <ac:picMk id="1026" creationId="{C134275C-63A0-4030-BF2E-80AB80D48D2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75D2E-4BC7-4AB1-9EE1-EB5EBB40E71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1F3CA60-5302-46D6-BE6E-39D25B54692F}">
      <dgm:prSet/>
      <dgm:spPr/>
      <dgm:t>
        <a:bodyPr/>
        <a:lstStyle/>
        <a:p>
          <a:r>
            <a:rPr lang="en-US" b="1" dirty="0"/>
            <a:t>Contractor applies for SDCI permit</a:t>
          </a:r>
          <a:endParaRPr lang="en-US" dirty="0"/>
        </a:p>
      </dgm:t>
    </dgm:pt>
    <dgm:pt modelId="{751C116A-4C8A-4CA0-8A53-86DEFCDE221A}" type="parTrans" cxnId="{4F9EE54B-0132-4EA3-AB8F-8FEB16113FD8}">
      <dgm:prSet/>
      <dgm:spPr/>
      <dgm:t>
        <a:bodyPr/>
        <a:lstStyle/>
        <a:p>
          <a:endParaRPr lang="en-US"/>
        </a:p>
      </dgm:t>
    </dgm:pt>
    <dgm:pt modelId="{E34AA487-57B8-4E12-89CF-6C0ED13EC1B6}" type="sibTrans" cxnId="{4F9EE54B-0132-4EA3-AB8F-8FEB16113FD8}">
      <dgm:prSet/>
      <dgm:spPr/>
      <dgm:t>
        <a:bodyPr/>
        <a:lstStyle/>
        <a:p>
          <a:endParaRPr lang="en-US"/>
        </a:p>
      </dgm:t>
    </dgm:pt>
    <dgm:pt modelId="{6348B480-D037-4CC4-9907-A6CF351917BA}">
      <dgm:prSet/>
      <dgm:spPr/>
      <dgm:t>
        <a:bodyPr/>
        <a:lstStyle/>
        <a:p>
          <a:r>
            <a:rPr lang="en-US" b="1" dirty="0"/>
            <a:t>Contractor requests that a SDOT permit is created </a:t>
          </a:r>
          <a:endParaRPr lang="en-US" dirty="0"/>
        </a:p>
      </dgm:t>
    </dgm:pt>
    <dgm:pt modelId="{17C63B11-C457-429C-88FC-18546F74027E}" type="parTrans" cxnId="{CB3042DB-5BCC-42EF-991F-CA8C2340E28B}">
      <dgm:prSet/>
      <dgm:spPr/>
      <dgm:t>
        <a:bodyPr/>
        <a:lstStyle/>
        <a:p>
          <a:endParaRPr lang="en-US"/>
        </a:p>
      </dgm:t>
    </dgm:pt>
    <dgm:pt modelId="{AE4ADAD5-2F47-40D9-9A93-386F8F6E9F18}" type="sibTrans" cxnId="{CB3042DB-5BCC-42EF-991F-CA8C2340E28B}">
      <dgm:prSet/>
      <dgm:spPr/>
      <dgm:t>
        <a:bodyPr/>
        <a:lstStyle/>
        <a:p>
          <a:endParaRPr lang="en-US"/>
        </a:p>
      </dgm:t>
    </dgm:pt>
    <dgm:pt modelId="{0CED6CB2-BCCB-4698-BCDF-D586D2A42897}">
      <dgm:prSet/>
      <dgm:spPr/>
      <dgm:t>
        <a:bodyPr/>
        <a:lstStyle/>
        <a:p>
          <a:r>
            <a:rPr lang="en-US" b="1" dirty="0"/>
            <a:t>SDOT permit application is created after the SDCI permit is issued</a:t>
          </a:r>
          <a:endParaRPr lang="en-US" dirty="0"/>
        </a:p>
      </dgm:t>
    </dgm:pt>
    <dgm:pt modelId="{D0C7A65C-B56B-4CA1-8397-186131031159}" type="parTrans" cxnId="{1CB0D040-E14D-455F-8B20-DEB318FB0650}">
      <dgm:prSet/>
      <dgm:spPr/>
      <dgm:t>
        <a:bodyPr/>
        <a:lstStyle/>
        <a:p>
          <a:endParaRPr lang="en-US"/>
        </a:p>
      </dgm:t>
    </dgm:pt>
    <dgm:pt modelId="{62838F14-CDFB-4965-AA49-FBC795617B02}" type="sibTrans" cxnId="{1CB0D040-E14D-455F-8B20-DEB318FB0650}">
      <dgm:prSet/>
      <dgm:spPr/>
      <dgm:t>
        <a:bodyPr/>
        <a:lstStyle/>
        <a:p>
          <a:endParaRPr lang="en-US"/>
        </a:p>
      </dgm:t>
    </dgm:pt>
    <dgm:pt modelId="{06D209D7-0599-4A89-A512-A03D0A00B362}">
      <dgm:prSet/>
      <dgm:spPr/>
      <dgm:t>
        <a:bodyPr/>
        <a:lstStyle/>
        <a:p>
          <a:r>
            <a:rPr lang="en-US" b="1" dirty="0"/>
            <a:t>SDOT reviews permit per normal business practice</a:t>
          </a:r>
          <a:endParaRPr lang="en-US" dirty="0"/>
        </a:p>
      </dgm:t>
    </dgm:pt>
    <dgm:pt modelId="{61B54CFE-CC8D-45FD-B7DA-57DB4D1A97F4}" type="parTrans" cxnId="{E67D5471-0AB7-46BF-B411-C71F8925B1FA}">
      <dgm:prSet/>
      <dgm:spPr/>
      <dgm:t>
        <a:bodyPr/>
        <a:lstStyle/>
        <a:p>
          <a:endParaRPr lang="en-US"/>
        </a:p>
      </dgm:t>
    </dgm:pt>
    <dgm:pt modelId="{ACCF111E-256C-4E9A-8043-4D024992ECD7}" type="sibTrans" cxnId="{E67D5471-0AB7-46BF-B411-C71F8925B1FA}">
      <dgm:prSet/>
      <dgm:spPr/>
      <dgm:t>
        <a:bodyPr/>
        <a:lstStyle/>
        <a:p>
          <a:endParaRPr lang="en-US"/>
        </a:p>
      </dgm:t>
    </dgm:pt>
    <dgm:pt modelId="{AEDFE5CD-B6FA-458A-9FA8-4C42899A7C4F}" type="pres">
      <dgm:prSet presAssocID="{02575D2E-4BC7-4AB1-9EE1-EB5EBB40E71C}" presName="linear" presStyleCnt="0">
        <dgm:presLayoutVars>
          <dgm:animLvl val="lvl"/>
          <dgm:resizeHandles val="exact"/>
        </dgm:presLayoutVars>
      </dgm:prSet>
      <dgm:spPr/>
    </dgm:pt>
    <dgm:pt modelId="{CE02AC2F-B65D-4FC3-B9E6-19737431DD0F}" type="pres">
      <dgm:prSet presAssocID="{F1F3CA60-5302-46D6-BE6E-39D25B54692F}" presName="parentText" presStyleLbl="node1" presStyleIdx="0" presStyleCnt="4">
        <dgm:presLayoutVars>
          <dgm:chMax val="0"/>
          <dgm:bulletEnabled val="1"/>
        </dgm:presLayoutVars>
      </dgm:prSet>
      <dgm:spPr/>
    </dgm:pt>
    <dgm:pt modelId="{7173643B-5270-4018-B2AB-F33DED1129F3}" type="pres">
      <dgm:prSet presAssocID="{E34AA487-57B8-4E12-89CF-6C0ED13EC1B6}" presName="spacer" presStyleCnt="0"/>
      <dgm:spPr/>
    </dgm:pt>
    <dgm:pt modelId="{01C8D0C6-EACB-4D8C-BB4E-E8F3F3CED25F}" type="pres">
      <dgm:prSet presAssocID="{6348B480-D037-4CC4-9907-A6CF351917BA}" presName="parentText" presStyleLbl="node1" presStyleIdx="1" presStyleCnt="4">
        <dgm:presLayoutVars>
          <dgm:chMax val="0"/>
          <dgm:bulletEnabled val="1"/>
        </dgm:presLayoutVars>
      </dgm:prSet>
      <dgm:spPr/>
    </dgm:pt>
    <dgm:pt modelId="{EAB0D475-1589-422F-9C54-0B07E3B99A84}" type="pres">
      <dgm:prSet presAssocID="{AE4ADAD5-2F47-40D9-9A93-386F8F6E9F18}" presName="spacer" presStyleCnt="0"/>
      <dgm:spPr/>
    </dgm:pt>
    <dgm:pt modelId="{C8E27F5B-7C59-428E-8653-910D31AA5AD4}" type="pres">
      <dgm:prSet presAssocID="{0CED6CB2-BCCB-4698-BCDF-D586D2A42897}" presName="parentText" presStyleLbl="node1" presStyleIdx="2" presStyleCnt="4">
        <dgm:presLayoutVars>
          <dgm:chMax val="0"/>
          <dgm:bulletEnabled val="1"/>
        </dgm:presLayoutVars>
      </dgm:prSet>
      <dgm:spPr/>
    </dgm:pt>
    <dgm:pt modelId="{AAE20086-DBF9-430C-B4D3-DDB949D630D3}" type="pres">
      <dgm:prSet presAssocID="{62838F14-CDFB-4965-AA49-FBC795617B02}" presName="spacer" presStyleCnt="0"/>
      <dgm:spPr/>
    </dgm:pt>
    <dgm:pt modelId="{6A77EA2D-2C9D-4BC8-97D8-5B0D97F8643A}" type="pres">
      <dgm:prSet presAssocID="{06D209D7-0599-4A89-A512-A03D0A00B362}" presName="parentText" presStyleLbl="node1" presStyleIdx="3" presStyleCnt="4">
        <dgm:presLayoutVars>
          <dgm:chMax val="0"/>
          <dgm:bulletEnabled val="1"/>
        </dgm:presLayoutVars>
      </dgm:prSet>
      <dgm:spPr/>
    </dgm:pt>
  </dgm:ptLst>
  <dgm:cxnLst>
    <dgm:cxn modelId="{B06FC50D-CFE4-4DE5-94F9-708FBB94FB6E}" type="presOf" srcId="{0CED6CB2-BCCB-4698-BCDF-D586D2A42897}" destId="{C8E27F5B-7C59-428E-8653-910D31AA5AD4}" srcOrd="0" destOrd="0" presId="urn:microsoft.com/office/officeart/2005/8/layout/vList2"/>
    <dgm:cxn modelId="{DB095239-0080-4227-934D-ADC9EB575CBD}" type="presOf" srcId="{F1F3CA60-5302-46D6-BE6E-39D25B54692F}" destId="{CE02AC2F-B65D-4FC3-B9E6-19737431DD0F}" srcOrd="0" destOrd="0" presId="urn:microsoft.com/office/officeart/2005/8/layout/vList2"/>
    <dgm:cxn modelId="{1CB0D040-E14D-455F-8B20-DEB318FB0650}" srcId="{02575D2E-4BC7-4AB1-9EE1-EB5EBB40E71C}" destId="{0CED6CB2-BCCB-4698-BCDF-D586D2A42897}" srcOrd="2" destOrd="0" parTransId="{D0C7A65C-B56B-4CA1-8397-186131031159}" sibTransId="{62838F14-CDFB-4965-AA49-FBC795617B02}"/>
    <dgm:cxn modelId="{4C6C2344-F102-45B1-B134-DAE0BA7DDE44}" type="presOf" srcId="{02575D2E-4BC7-4AB1-9EE1-EB5EBB40E71C}" destId="{AEDFE5CD-B6FA-458A-9FA8-4C42899A7C4F}" srcOrd="0" destOrd="0" presId="urn:microsoft.com/office/officeart/2005/8/layout/vList2"/>
    <dgm:cxn modelId="{BB882B49-B03E-4668-B85E-FA41D302037D}" type="presOf" srcId="{06D209D7-0599-4A89-A512-A03D0A00B362}" destId="{6A77EA2D-2C9D-4BC8-97D8-5B0D97F8643A}" srcOrd="0" destOrd="0" presId="urn:microsoft.com/office/officeart/2005/8/layout/vList2"/>
    <dgm:cxn modelId="{4F9EE54B-0132-4EA3-AB8F-8FEB16113FD8}" srcId="{02575D2E-4BC7-4AB1-9EE1-EB5EBB40E71C}" destId="{F1F3CA60-5302-46D6-BE6E-39D25B54692F}" srcOrd="0" destOrd="0" parTransId="{751C116A-4C8A-4CA0-8A53-86DEFCDE221A}" sibTransId="{E34AA487-57B8-4E12-89CF-6C0ED13EC1B6}"/>
    <dgm:cxn modelId="{E67D5471-0AB7-46BF-B411-C71F8925B1FA}" srcId="{02575D2E-4BC7-4AB1-9EE1-EB5EBB40E71C}" destId="{06D209D7-0599-4A89-A512-A03D0A00B362}" srcOrd="3" destOrd="0" parTransId="{61B54CFE-CC8D-45FD-B7DA-57DB4D1A97F4}" sibTransId="{ACCF111E-256C-4E9A-8043-4D024992ECD7}"/>
    <dgm:cxn modelId="{09D25AB5-465F-4705-AD3B-DAF246CE0888}" type="presOf" srcId="{6348B480-D037-4CC4-9907-A6CF351917BA}" destId="{01C8D0C6-EACB-4D8C-BB4E-E8F3F3CED25F}" srcOrd="0" destOrd="0" presId="urn:microsoft.com/office/officeart/2005/8/layout/vList2"/>
    <dgm:cxn modelId="{CB3042DB-5BCC-42EF-991F-CA8C2340E28B}" srcId="{02575D2E-4BC7-4AB1-9EE1-EB5EBB40E71C}" destId="{6348B480-D037-4CC4-9907-A6CF351917BA}" srcOrd="1" destOrd="0" parTransId="{17C63B11-C457-429C-88FC-18546F74027E}" sibTransId="{AE4ADAD5-2F47-40D9-9A93-386F8F6E9F18}"/>
    <dgm:cxn modelId="{865CC3D9-708B-4887-81FB-3CA0265BF4F5}" type="presParOf" srcId="{AEDFE5CD-B6FA-458A-9FA8-4C42899A7C4F}" destId="{CE02AC2F-B65D-4FC3-B9E6-19737431DD0F}" srcOrd="0" destOrd="0" presId="urn:microsoft.com/office/officeart/2005/8/layout/vList2"/>
    <dgm:cxn modelId="{A27A0925-A18D-4463-9D20-7E7ABB795A52}" type="presParOf" srcId="{AEDFE5CD-B6FA-458A-9FA8-4C42899A7C4F}" destId="{7173643B-5270-4018-B2AB-F33DED1129F3}" srcOrd="1" destOrd="0" presId="urn:microsoft.com/office/officeart/2005/8/layout/vList2"/>
    <dgm:cxn modelId="{29298305-91CD-4CA1-8252-F39574D5F12F}" type="presParOf" srcId="{AEDFE5CD-B6FA-458A-9FA8-4C42899A7C4F}" destId="{01C8D0C6-EACB-4D8C-BB4E-E8F3F3CED25F}" srcOrd="2" destOrd="0" presId="urn:microsoft.com/office/officeart/2005/8/layout/vList2"/>
    <dgm:cxn modelId="{D9FBE931-0E47-40B9-953A-273E16D0E711}" type="presParOf" srcId="{AEDFE5CD-B6FA-458A-9FA8-4C42899A7C4F}" destId="{EAB0D475-1589-422F-9C54-0B07E3B99A84}" srcOrd="3" destOrd="0" presId="urn:microsoft.com/office/officeart/2005/8/layout/vList2"/>
    <dgm:cxn modelId="{DB150C54-D4FC-4F87-AD3B-16F4F9615E82}" type="presParOf" srcId="{AEDFE5CD-B6FA-458A-9FA8-4C42899A7C4F}" destId="{C8E27F5B-7C59-428E-8653-910D31AA5AD4}" srcOrd="4" destOrd="0" presId="urn:microsoft.com/office/officeart/2005/8/layout/vList2"/>
    <dgm:cxn modelId="{91C06657-8BA8-4CFD-9D29-B92E0DEBDBD0}" type="presParOf" srcId="{AEDFE5CD-B6FA-458A-9FA8-4C42899A7C4F}" destId="{AAE20086-DBF9-430C-B4D3-DDB949D630D3}" srcOrd="5" destOrd="0" presId="urn:microsoft.com/office/officeart/2005/8/layout/vList2"/>
    <dgm:cxn modelId="{5DDB6414-74C0-4721-A42D-D161FC10D6F6}" type="presParOf" srcId="{AEDFE5CD-B6FA-458A-9FA8-4C42899A7C4F}" destId="{6A77EA2D-2C9D-4BC8-97D8-5B0D97F8643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575D2E-4BC7-4AB1-9EE1-EB5EBB40E71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1F3CA60-5302-46D6-BE6E-39D25B54692F}">
      <dgm:prSet/>
      <dgm:spPr/>
      <dgm:t>
        <a:bodyPr/>
        <a:lstStyle/>
        <a:p>
          <a:r>
            <a:rPr lang="en-US" b="1" dirty="0"/>
            <a:t>Contractor applies for SDOT permit</a:t>
          </a:r>
          <a:endParaRPr lang="en-US" dirty="0"/>
        </a:p>
      </dgm:t>
    </dgm:pt>
    <dgm:pt modelId="{751C116A-4C8A-4CA0-8A53-86DEFCDE221A}" type="parTrans" cxnId="{4F9EE54B-0132-4EA3-AB8F-8FEB16113FD8}">
      <dgm:prSet/>
      <dgm:spPr/>
      <dgm:t>
        <a:bodyPr/>
        <a:lstStyle/>
        <a:p>
          <a:endParaRPr lang="en-US"/>
        </a:p>
      </dgm:t>
    </dgm:pt>
    <dgm:pt modelId="{E34AA487-57B8-4E12-89CF-6C0ED13EC1B6}" type="sibTrans" cxnId="{4F9EE54B-0132-4EA3-AB8F-8FEB16113FD8}">
      <dgm:prSet/>
      <dgm:spPr/>
      <dgm:t>
        <a:bodyPr/>
        <a:lstStyle/>
        <a:p>
          <a:endParaRPr lang="en-US"/>
        </a:p>
      </dgm:t>
    </dgm:pt>
    <dgm:pt modelId="{6348B480-D037-4CC4-9907-A6CF351917BA}">
      <dgm:prSet/>
      <dgm:spPr/>
      <dgm:t>
        <a:bodyPr/>
        <a:lstStyle/>
        <a:p>
          <a:r>
            <a:rPr lang="en-US" b="1" dirty="0"/>
            <a:t>SDOT reviews permit per normal business practice, but holds up issuance until SDCI permit is issued</a:t>
          </a:r>
          <a:endParaRPr lang="en-US" dirty="0"/>
        </a:p>
      </dgm:t>
    </dgm:pt>
    <dgm:pt modelId="{17C63B11-C457-429C-88FC-18546F74027E}" type="parTrans" cxnId="{CB3042DB-5BCC-42EF-991F-CA8C2340E28B}">
      <dgm:prSet/>
      <dgm:spPr/>
      <dgm:t>
        <a:bodyPr/>
        <a:lstStyle/>
        <a:p>
          <a:endParaRPr lang="en-US"/>
        </a:p>
      </dgm:t>
    </dgm:pt>
    <dgm:pt modelId="{AE4ADAD5-2F47-40D9-9A93-386F8F6E9F18}" type="sibTrans" cxnId="{CB3042DB-5BCC-42EF-991F-CA8C2340E28B}">
      <dgm:prSet/>
      <dgm:spPr/>
      <dgm:t>
        <a:bodyPr/>
        <a:lstStyle/>
        <a:p>
          <a:endParaRPr lang="en-US"/>
        </a:p>
      </dgm:t>
    </dgm:pt>
    <dgm:pt modelId="{0CED6CB2-BCCB-4698-BCDF-D586D2A42897}">
      <dgm:prSet/>
      <dgm:spPr/>
      <dgm:t>
        <a:bodyPr/>
        <a:lstStyle/>
        <a:p>
          <a:r>
            <a:rPr lang="en-US" b="1" dirty="0"/>
            <a:t>Contractor applies for SDCI permit</a:t>
          </a:r>
          <a:endParaRPr lang="en-US" dirty="0"/>
        </a:p>
      </dgm:t>
    </dgm:pt>
    <dgm:pt modelId="{D0C7A65C-B56B-4CA1-8397-186131031159}" type="parTrans" cxnId="{1CB0D040-E14D-455F-8B20-DEB318FB0650}">
      <dgm:prSet/>
      <dgm:spPr/>
      <dgm:t>
        <a:bodyPr/>
        <a:lstStyle/>
        <a:p>
          <a:endParaRPr lang="en-US"/>
        </a:p>
      </dgm:t>
    </dgm:pt>
    <dgm:pt modelId="{62838F14-CDFB-4965-AA49-FBC795617B02}" type="sibTrans" cxnId="{1CB0D040-E14D-455F-8B20-DEB318FB0650}">
      <dgm:prSet/>
      <dgm:spPr/>
      <dgm:t>
        <a:bodyPr/>
        <a:lstStyle/>
        <a:p>
          <a:endParaRPr lang="en-US"/>
        </a:p>
      </dgm:t>
    </dgm:pt>
    <dgm:pt modelId="{06D209D7-0599-4A89-A512-A03D0A00B362}">
      <dgm:prSet/>
      <dgm:spPr/>
      <dgm:t>
        <a:bodyPr/>
        <a:lstStyle/>
        <a:p>
          <a:r>
            <a:rPr lang="en-US" b="1" dirty="0"/>
            <a:t>SDCI issues permit</a:t>
          </a:r>
          <a:endParaRPr lang="en-US" dirty="0"/>
        </a:p>
      </dgm:t>
    </dgm:pt>
    <dgm:pt modelId="{61B54CFE-CC8D-45FD-B7DA-57DB4D1A97F4}" type="parTrans" cxnId="{E67D5471-0AB7-46BF-B411-C71F8925B1FA}">
      <dgm:prSet/>
      <dgm:spPr/>
      <dgm:t>
        <a:bodyPr/>
        <a:lstStyle/>
        <a:p>
          <a:endParaRPr lang="en-US"/>
        </a:p>
      </dgm:t>
    </dgm:pt>
    <dgm:pt modelId="{ACCF111E-256C-4E9A-8043-4D024992ECD7}" type="sibTrans" cxnId="{E67D5471-0AB7-46BF-B411-C71F8925B1FA}">
      <dgm:prSet/>
      <dgm:spPr/>
      <dgm:t>
        <a:bodyPr/>
        <a:lstStyle/>
        <a:p>
          <a:endParaRPr lang="en-US"/>
        </a:p>
      </dgm:t>
    </dgm:pt>
    <dgm:pt modelId="{75AAE983-1316-4AB4-94D9-B6D42708CF15}">
      <dgm:prSet/>
      <dgm:spPr/>
      <dgm:t>
        <a:bodyPr/>
        <a:lstStyle/>
        <a:p>
          <a:r>
            <a:rPr lang="en-US" b="1" dirty="0"/>
            <a:t>SDOT issues permit after Contractor submits </a:t>
          </a:r>
        </a:p>
        <a:p>
          <a:r>
            <a:rPr lang="en-US" b="1" dirty="0"/>
            <a:t>SDCI permit document</a:t>
          </a:r>
        </a:p>
      </dgm:t>
    </dgm:pt>
    <dgm:pt modelId="{9BC6485A-6192-4DD9-BB78-535F2BC68CF1}" type="parTrans" cxnId="{2ACF1188-7836-43E8-9CA8-F18460798C58}">
      <dgm:prSet/>
      <dgm:spPr/>
      <dgm:t>
        <a:bodyPr/>
        <a:lstStyle/>
        <a:p>
          <a:endParaRPr lang="en-US"/>
        </a:p>
      </dgm:t>
    </dgm:pt>
    <dgm:pt modelId="{287C6D71-1324-4B78-902D-C19422DA2A5C}" type="sibTrans" cxnId="{2ACF1188-7836-43E8-9CA8-F18460798C58}">
      <dgm:prSet/>
      <dgm:spPr/>
      <dgm:t>
        <a:bodyPr/>
        <a:lstStyle/>
        <a:p>
          <a:endParaRPr lang="en-US"/>
        </a:p>
      </dgm:t>
    </dgm:pt>
    <dgm:pt modelId="{E2D10042-F260-4B46-973E-FC9B6C641FA5}" type="pres">
      <dgm:prSet presAssocID="{02575D2E-4BC7-4AB1-9EE1-EB5EBB40E71C}" presName="linear" presStyleCnt="0">
        <dgm:presLayoutVars>
          <dgm:animLvl val="lvl"/>
          <dgm:resizeHandles val="exact"/>
        </dgm:presLayoutVars>
      </dgm:prSet>
      <dgm:spPr/>
    </dgm:pt>
    <dgm:pt modelId="{F073C05F-7101-4663-9C95-D23C10097D3F}" type="pres">
      <dgm:prSet presAssocID="{F1F3CA60-5302-46D6-BE6E-39D25B54692F}" presName="parentText" presStyleLbl="node1" presStyleIdx="0" presStyleCnt="5">
        <dgm:presLayoutVars>
          <dgm:chMax val="0"/>
          <dgm:bulletEnabled val="1"/>
        </dgm:presLayoutVars>
      </dgm:prSet>
      <dgm:spPr/>
    </dgm:pt>
    <dgm:pt modelId="{FEF73268-A0F1-4BAF-A8CC-5D201861C466}" type="pres">
      <dgm:prSet presAssocID="{E34AA487-57B8-4E12-89CF-6C0ED13EC1B6}" presName="spacer" presStyleCnt="0"/>
      <dgm:spPr/>
    </dgm:pt>
    <dgm:pt modelId="{7E4D089E-39E1-479E-AE64-008C1FAA14C9}" type="pres">
      <dgm:prSet presAssocID="{6348B480-D037-4CC4-9907-A6CF351917BA}" presName="parentText" presStyleLbl="node1" presStyleIdx="1" presStyleCnt="5">
        <dgm:presLayoutVars>
          <dgm:chMax val="0"/>
          <dgm:bulletEnabled val="1"/>
        </dgm:presLayoutVars>
      </dgm:prSet>
      <dgm:spPr/>
    </dgm:pt>
    <dgm:pt modelId="{E351C372-3735-4A43-8026-66F93EA7DAB1}" type="pres">
      <dgm:prSet presAssocID="{AE4ADAD5-2F47-40D9-9A93-386F8F6E9F18}" presName="spacer" presStyleCnt="0"/>
      <dgm:spPr/>
    </dgm:pt>
    <dgm:pt modelId="{FE68E42B-3408-4212-90E7-2B2FC956EC33}" type="pres">
      <dgm:prSet presAssocID="{0CED6CB2-BCCB-4698-BCDF-D586D2A42897}" presName="parentText" presStyleLbl="node1" presStyleIdx="2" presStyleCnt="5">
        <dgm:presLayoutVars>
          <dgm:chMax val="0"/>
          <dgm:bulletEnabled val="1"/>
        </dgm:presLayoutVars>
      </dgm:prSet>
      <dgm:spPr/>
    </dgm:pt>
    <dgm:pt modelId="{2B13C4FA-B257-4147-8452-7DAE7C7F64E0}" type="pres">
      <dgm:prSet presAssocID="{62838F14-CDFB-4965-AA49-FBC795617B02}" presName="spacer" presStyleCnt="0"/>
      <dgm:spPr/>
    </dgm:pt>
    <dgm:pt modelId="{320D08E7-1B2E-40D6-A94D-9857C4239229}" type="pres">
      <dgm:prSet presAssocID="{06D209D7-0599-4A89-A512-A03D0A00B362}" presName="parentText" presStyleLbl="node1" presStyleIdx="3" presStyleCnt="5">
        <dgm:presLayoutVars>
          <dgm:chMax val="0"/>
          <dgm:bulletEnabled val="1"/>
        </dgm:presLayoutVars>
      </dgm:prSet>
      <dgm:spPr/>
    </dgm:pt>
    <dgm:pt modelId="{EEF47B05-5065-4800-A16D-798BDC2FAFE4}" type="pres">
      <dgm:prSet presAssocID="{ACCF111E-256C-4E9A-8043-4D024992ECD7}" presName="spacer" presStyleCnt="0"/>
      <dgm:spPr/>
    </dgm:pt>
    <dgm:pt modelId="{54736A2A-A795-437A-8A32-627E674A1C43}" type="pres">
      <dgm:prSet presAssocID="{75AAE983-1316-4AB4-94D9-B6D42708CF15}" presName="parentText" presStyleLbl="node1" presStyleIdx="4" presStyleCnt="5">
        <dgm:presLayoutVars>
          <dgm:chMax val="0"/>
          <dgm:bulletEnabled val="1"/>
        </dgm:presLayoutVars>
      </dgm:prSet>
      <dgm:spPr/>
    </dgm:pt>
  </dgm:ptLst>
  <dgm:cxnLst>
    <dgm:cxn modelId="{FF1C6B21-7E1D-47B3-8303-EC18148D6745}" type="presOf" srcId="{0CED6CB2-BCCB-4698-BCDF-D586D2A42897}" destId="{FE68E42B-3408-4212-90E7-2B2FC956EC33}" srcOrd="0" destOrd="0" presId="urn:microsoft.com/office/officeart/2005/8/layout/vList2"/>
    <dgm:cxn modelId="{1CB0D040-E14D-455F-8B20-DEB318FB0650}" srcId="{02575D2E-4BC7-4AB1-9EE1-EB5EBB40E71C}" destId="{0CED6CB2-BCCB-4698-BCDF-D586D2A42897}" srcOrd="2" destOrd="0" parTransId="{D0C7A65C-B56B-4CA1-8397-186131031159}" sibTransId="{62838F14-CDFB-4965-AA49-FBC795617B02}"/>
    <dgm:cxn modelId="{0DD0F860-E6EE-4C61-8D97-B64C40C3715D}" type="presOf" srcId="{02575D2E-4BC7-4AB1-9EE1-EB5EBB40E71C}" destId="{E2D10042-F260-4B46-973E-FC9B6C641FA5}" srcOrd="0" destOrd="0" presId="urn:microsoft.com/office/officeart/2005/8/layout/vList2"/>
    <dgm:cxn modelId="{4F9EE54B-0132-4EA3-AB8F-8FEB16113FD8}" srcId="{02575D2E-4BC7-4AB1-9EE1-EB5EBB40E71C}" destId="{F1F3CA60-5302-46D6-BE6E-39D25B54692F}" srcOrd="0" destOrd="0" parTransId="{751C116A-4C8A-4CA0-8A53-86DEFCDE221A}" sibTransId="{E34AA487-57B8-4E12-89CF-6C0ED13EC1B6}"/>
    <dgm:cxn modelId="{E67D5471-0AB7-46BF-B411-C71F8925B1FA}" srcId="{02575D2E-4BC7-4AB1-9EE1-EB5EBB40E71C}" destId="{06D209D7-0599-4A89-A512-A03D0A00B362}" srcOrd="3" destOrd="0" parTransId="{61B54CFE-CC8D-45FD-B7DA-57DB4D1A97F4}" sibTransId="{ACCF111E-256C-4E9A-8043-4D024992ECD7}"/>
    <dgm:cxn modelId="{DBFAD881-BF80-4A62-830B-08C34788E3C9}" type="presOf" srcId="{75AAE983-1316-4AB4-94D9-B6D42708CF15}" destId="{54736A2A-A795-437A-8A32-627E674A1C43}" srcOrd="0" destOrd="0" presId="urn:microsoft.com/office/officeart/2005/8/layout/vList2"/>
    <dgm:cxn modelId="{72B2E581-EAE7-44A1-A93C-87EEDD067501}" type="presOf" srcId="{F1F3CA60-5302-46D6-BE6E-39D25B54692F}" destId="{F073C05F-7101-4663-9C95-D23C10097D3F}" srcOrd="0" destOrd="0" presId="urn:microsoft.com/office/officeart/2005/8/layout/vList2"/>
    <dgm:cxn modelId="{2ACF1188-7836-43E8-9CA8-F18460798C58}" srcId="{02575D2E-4BC7-4AB1-9EE1-EB5EBB40E71C}" destId="{75AAE983-1316-4AB4-94D9-B6D42708CF15}" srcOrd="4" destOrd="0" parTransId="{9BC6485A-6192-4DD9-BB78-535F2BC68CF1}" sibTransId="{287C6D71-1324-4B78-902D-C19422DA2A5C}"/>
    <dgm:cxn modelId="{1D67C3A5-B080-445A-8392-1AE92AA565C7}" type="presOf" srcId="{6348B480-D037-4CC4-9907-A6CF351917BA}" destId="{7E4D089E-39E1-479E-AE64-008C1FAA14C9}" srcOrd="0" destOrd="0" presId="urn:microsoft.com/office/officeart/2005/8/layout/vList2"/>
    <dgm:cxn modelId="{CAE047B2-491E-492C-925D-F4D2053D2131}" type="presOf" srcId="{06D209D7-0599-4A89-A512-A03D0A00B362}" destId="{320D08E7-1B2E-40D6-A94D-9857C4239229}" srcOrd="0" destOrd="0" presId="urn:microsoft.com/office/officeart/2005/8/layout/vList2"/>
    <dgm:cxn modelId="{CB3042DB-5BCC-42EF-991F-CA8C2340E28B}" srcId="{02575D2E-4BC7-4AB1-9EE1-EB5EBB40E71C}" destId="{6348B480-D037-4CC4-9907-A6CF351917BA}" srcOrd="1" destOrd="0" parTransId="{17C63B11-C457-429C-88FC-18546F74027E}" sibTransId="{AE4ADAD5-2F47-40D9-9A93-386F8F6E9F18}"/>
    <dgm:cxn modelId="{CB47B236-5F39-481F-9C08-F9B92194AAD6}" type="presParOf" srcId="{E2D10042-F260-4B46-973E-FC9B6C641FA5}" destId="{F073C05F-7101-4663-9C95-D23C10097D3F}" srcOrd="0" destOrd="0" presId="urn:microsoft.com/office/officeart/2005/8/layout/vList2"/>
    <dgm:cxn modelId="{35D10929-C409-4CDF-A3D4-48A607B16EBA}" type="presParOf" srcId="{E2D10042-F260-4B46-973E-FC9B6C641FA5}" destId="{FEF73268-A0F1-4BAF-A8CC-5D201861C466}" srcOrd="1" destOrd="0" presId="urn:microsoft.com/office/officeart/2005/8/layout/vList2"/>
    <dgm:cxn modelId="{F1743A48-F67F-4ADC-A1B8-97FD3B71131F}" type="presParOf" srcId="{E2D10042-F260-4B46-973E-FC9B6C641FA5}" destId="{7E4D089E-39E1-479E-AE64-008C1FAA14C9}" srcOrd="2" destOrd="0" presId="urn:microsoft.com/office/officeart/2005/8/layout/vList2"/>
    <dgm:cxn modelId="{68FE6F71-C7C0-4AB1-87D4-E37A521D4E29}" type="presParOf" srcId="{E2D10042-F260-4B46-973E-FC9B6C641FA5}" destId="{E351C372-3735-4A43-8026-66F93EA7DAB1}" srcOrd="3" destOrd="0" presId="urn:microsoft.com/office/officeart/2005/8/layout/vList2"/>
    <dgm:cxn modelId="{C16864C3-A7C2-403A-9579-5EAB03F49CB0}" type="presParOf" srcId="{E2D10042-F260-4B46-973E-FC9B6C641FA5}" destId="{FE68E42B-3408-4212-90E7-2B2FC956EC33}" srcOrd="4" destOrd="0" presId="urn:microsoft.com/office/officeart/2005/8/layout/vList2"/>
    <dgm:cxn modelId="{A4C5AFA1-BB9B-4576-BF77-81BB501E5E49}" type="presParOf" srcId="{E2D10042-F260-4B46-973E-FC9B6C641FA5}" destId="{2B13C4FA-B257-4147-8452-7DAE7C7F64E0}" srcOrd="5" destOrd="0" presId="urn:microsoft.com/office/officeart/2005/8/layout/vList2"/>
    <dgm:cxn modelId="{0E7AE568-16C9-4E6A-A78D-E3CB323E872D}" type="presParOf" srcId="{E2D10042-F260-4B46-973E-FC9B6C641FA5}" destId="{320D08E7-1B2E-40D6-A94D-9857C4239229}" srcOrd="6" destOrd="0" presId="urn:microsoft.com/office/officeart/2005/8/layout/vList2"/>
    <dgm:cxn modelId="{B5AE355A-416E-4CB0-B983-6895623ED619}" type="presParOf" srcId="{E2D10042-F260-4B46-973E-FC9B6C641FA5}" destId="{EEF47B05-5065-4800-A16D-798BDC2FAFE4}" srcOrd="7" destOrd="0" presId="urn:microsoft.com/office/officeart/2005/8/layout/vList2"/>
    <dgm:cxn modelId="{637441A1-93DA-48FF-AAC4-F0E8FC932280}" type="presParOf" srcId="{E2D10042-F260-4B46-973E-FC9B6C641FA5}" destId="{54736A2A-A795-437A-8A32-627E674A1C43}" srcOrd="8"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2AC2F-B65D-4FC3-B9E6-19737431DD0F}">
      <dsp:nvSpPr>
        <dsp:cNvPr id="0" name=""/>
        <dsp:cNvSpPr/>
      </dsp:nvSpPr>
      <dsp:spPr>
        <a:xfrm>
          <a:off x="0" y="71693"/>
          <a:ext cx="6263640" cy="12712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Contractor applies for SDCI permit</a:t>
          </a:r>
          <a:endParaRPr lang="en-US" sz="3200" kern="1200" dirty="0"/>
        </a:p>
      </dsp:txBody>
      <dsp:txXfrm>
        <a:off x="62055" y="133748"/>
        <a:ext cx="6139530" cy="1147095"/>
      </dsp:txXfrm>
    </dsp:sp>
    <dsp:sp modelId="{01C8D0C6-EACB-4D8C-BB4E-E8F3F3CED25F}">
      <dsp:nvSpPr>
        <dsp:cNvPr id="0" name=""/>
        <dsp:cNvSpPr/>
      </dsp:nvSpPr>
      <dsp:spPr>
        <a:xfrm>
          <a:off x="0" y="1435058"/>
          <a:ext cx="6263640" cy="127120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Contractor requests that a SDOT permit is created </a:t>
          </a:r>
          <a:endParaRPr lang="en-US" sz="3200" kern="1200" dirty="0"/>
        </a:p>
      </dsp:txBody>
      <dsp:txXfrm>
        <a:off x="62055" y="1497113"/>
        <a:ext cx="6139530" cy="1147095"/>
      </dsp:txXfrm>
    </dsp:sp>
    <dsp:sp modelId="{C8E27F5B-7C59-428E-8653-910D31AA5AD4}">
      <dsp:nvSpPr>
        <dsp:cNvPr id="0" name=""/>
        <dsp:cNvSpPr/>
      </dsp:nvSpPr>
      <dsp:spPr>
        <a:xfrm>
          <a:off x="0" y="2798423"/>
          <a:ext cx="6263640" cy="127120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SDOT permit application is created after the SDCI permit is issued</a:t>
          </a:r>
          <a:endParaRPr lang="en-US" sz="3200" kern="1200" dirty="0"/>
        </a:p>
      </dsp:txBody>
      <dsp:txXfrm>
        <a:off x="62055" y="2860478"/>
        <a:ext cx="6139530" cy="1147095"/>
      </dsp:txXfrm>
    </dsp:sp>
    <dsp:sp modelId="{6A77EA2D-2C9D-4BC8-97D8-5B0D97F8643A}">
      <dsp:nvSpPr>
        <dsp:cNvPr id="0" name=""/>
        <dsp:cNvSpPr/>
      </dsp:nvSpPr>
      <dsp:spPr>
        <a:xfrm>
          <a:off x="0" y="4161789"/>
          <a:ext cx="6263640" cy="12712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SDOT reviews permit per normal business practice</a:t>
          </a:r>
          <a:endParaRPr lang="en-US" sz="3200" kern="1200" dirty="0"/>
        </a:p>
      </dsp:txBody>
      <dsp:txXfrm>
        <a:off x="62055" y="4223844"/>
        <a:ext cx="6139530" cy="1147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3C05F-7101-4663-9C95-D23C10097D3F}">
      <dsp:nvSpPr>
        <dsp:cNvPr id="0" name=""/>
        <dsp:cNvSpPr/>
      </dsp:nvSpPr>
      <dsp:spPr>
        <a:xfrm>
          <a:off x="0" y="214934"/>
          <a:ext cx="6723612" cy="1056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Contractor applies for SDOT permit</a:t>
          </a:r>
          <a:endParaRPr lang="en-US" sz="2300" kern="1200" dirty="0"/>
        </a:p>
      </dsp:txBody>
      <dsp:txXfrm>
        <a:off x="51571" y="266505"/>
        <a:ext cx="6620470" cy="953298"/>
      </dsp:txXfrm>
    </dsp:sp>
    <dsp:sp modelId="{7E4D089E-39E1-479E-AE64-008C1FAA14C9}">
      <dsp:nvSpPr>
        <dsp:cNvPr id="0" name=""/>
        <dsp:cNvSpPr/>
      </dsp:nvSpPr>
      <dsp:spPr>
        <a:xfrm>
          <a:off x="0" y="1337615"/>
          <a:ext cx="6723612" cy="105644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SDOT reviews permit per normal business practice, but holds up issuance until SDCI permit is issued</a:t>
          </a:r>
          <a:endParaRPr lang="en-US" sz="2300" kern="1200" dirty="0"/>
        </a:p>
      </dsp:txBody>
      <dsp:txXfrm>
        <a:off x="51571" y="1389186"/>
        <a:ext cx="6620470" cy="953298"/>
      </dsp:txXfrm>
    </dsp:sp>
    <dsp:sp modelId="{FE68E42B-3408-4212-90E7-2B2FC956EC33}">
      <dsp:nvSpPr>
        <dsp:cNvPr id="0" name=""/>
        <dsp:cNvSpPr/>
      </dsp:nvSpPr>
      <dsp:spPr>
        <a:xfrm>
          <a:off x="0" y="2460296"/>
          <a:ext cx="6723612" cy="10564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Contractor applies for SDCI permit</a:t>
          </a:r>
          <a:endParaRPr lang="en-US" sz="2300" kern="1200" dirty="0"/>
        </a:p>
      </dsp:txBody>
      <dsp:txXfrm>
        <a:off x="51571" y="2511867"/>
        <a:ext cx="6620470" cy="953298"/>
      </dsp:txXfrm>
    </dsp:sp>
    <dsp:sp modelId="{320D08E7-1B2E-40D6-A94D-9857C4239229}">
      <dsp:nvSpPr>
        <dsp:cNvPr id="0" name=""/>
        <dsp:cNvSpPr/>
      </dsp:nvSpPr>
      <dsp:spPr>
        <a:xfrm>
          <a:off x="0" y="3582977"/>
          <a:ext cx="6723612" cy="105644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SDCI issues permit</a:t>
          </a:r>
          <a:endParaRPr lang="en-US" sz="2300" kern="1200" dirty="0"/>
        </a:p>
      </dsp:txBody>
      <dsp:txXfrm>
        <a:off x="51571" y="3634548"/>
        <a:ext cx="6620470" cy="953298"/>
      </dsp:txXfrm>
    </dsp:sp>
    <dsp:sp modelId="{54736A2A-A795-437A-8A32-627E674A1C43}">
      <dsp:nvSpPr>
        <dsp:cNvPr id="0" name=""/>
        <dsp:cNvSpPr/>
      </dsp:nvSpPr>
      <dsp:spPr>
        <a:xfrm>
          <a:off x="0" y="4705658"/>
          <a:ext cx="6723612" cy="10564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SDOT issues permit after Contractor submits </a:t>
          </a:r>
        </a:p>
        <a:p>
          <a:pPr marL="0" lvl="0" indent="0" algn="l" defTabSz="1022350">
            <a:lnSpc>
              <a:spcPct val="90000"/>
            </a:lnSpc>
            <a:spcBef>
              <a:spcPct val="0"/>
            </a:spcBef>
            <a:spcAft>
              <a:spcPct val="35000"/>
            </a:spcAft>
            <a:buNone/>
          </a:pPr>
          <a:r>
            <a:rPr lang="en-US" sz="2300" b="1" kern="1200" dirty="0"/>
            <a:t>SDCI permit document</a:t>
          </a:r>
        </a:p>
      </dsp:txBody>
      <dsp:txXfrm>
        <a:off x="51571" y="4757229"/>
        <a:ext cx="6620470" cy="9532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BAE5B-F118-4961-BA92-79310DC277B4}" type="datetimeFigureOut">
              <a:rPr lang="en-US" smtClean="0"/>
              <a:t>3/12/2021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62E38-1DBF-493E-8775-8109287F1EB1}" type="slidenum">
              <a:rPr lang="en-US" smtClean="0"/>
              <a:t>‹#›</a:t>
            </a:fld>
            <a:endParaRPr lang="en-US"/>
          </a:p>
        </p:txBody>
      </p:sp>
    </p:spTree>
    <p:extLst>
      <p:ext uri="{BB962C8B-B14F-4D97-AF65-F5344CB8AC3E}">
        <p14:creationId xmlns:p14="http://schemas.microsoft.com/office/powerpoint/2010/main" val="257453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eattle.gov/transportation/permits-and-services/permits/street-improvement-permi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Welcome to the SDOT Street Use Utility workshop</a:t>
            </a:r>
          </a:p>
        </p:txBody>
      </p:sp>
      <p:sp>
        <p:nvSpPr>
          <p:cNvPr id="4" name="Slide Number Placeholder 3"/>
          <p:cNvSpPr>
            <a:spLocks noGrp="1"/>
          </p:cNvSpPr>
          <p:nvPr>
            <p:ph type="sldNum" sz="quarter" idx="5"/>
          </p:nvPr>
        </p:nvSpPr>
        <p:spPr/>
        <p:txBody>
          <a:bodyPr/>
          <a:lstStyle/>
          <a:p>
            <a:fld id="{B6462E38-1DBF-493E-8775-8109287F1EB1}" type="slidenum">
              <a:rPr lang="en-US" smtClean="0"/>
              <a:t>1</a:t>
            </a:fld>
            <a:endParaRPr lang="en-US"/>
          </a:p>
        </p:txBody>
      </p:sp>
    </p:spTree>
    <p:extLst>
      <p:ext uri="{BB962C8B-B14F-4D97-AF65-F5344CB8AC3E}">
        <p14:creationId xmlns:p14="http://schemas.microsoft.com/office/powerpoint/2010/main" val="289671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a:solidFill>
                  <a:schemeClr val="tx1"/>
                </a:solidFill>
                <a:effectLst/>
                <a:latin typeface="+mn-lt"/>
                <a:ea typeface="+mn-ea"/>
                <a:cs typeface="+mn-cs"/>
              </a:rPr>
              <a:t>After the fees are paid (or are billed), the permit automatically issues and the permit </a:t>
            </a:r>
            <a:r>
              <a:rPr lang="en-US" sz="1200" b="1" kern="1200" dirty="0">
                <a:solidFill>
                  <a:schemeClr val="tx1"/>
                </a:solidFill>
                <a:effectLst/>
                <a:latin typeface="+mn-lt"/>
                <a:ea typeface="+mn-ea"/>
                <a:cs typeface="+mn-cs"/>
              </a:rPr>
              <a:t>Status</a:t>
            </a:r>
            <a:r>
              <a:rPr lang="en-US" sz="1200" kern="1200" dirty="0">
                <a:solidFill>
                  <a:schemeClr val="tx1"/>
                </a:solidFill>
                <a:effectLst/>
                <a:latin typeface="+mn-lt"/>
                <a:ea typeface="+mn-ea"/>
                <a:cs typeface="+mn-cs"/>
              </a:rPr>
              <a:t> updates to</a:t>
            </a:r>
            <a:r>
              <a:rPr lang="en-US" sz="1200" b="1" kern="1200" dirty="0">
                <a:solidFill>
                  <a:schemeClr val="tx1"/>
                </a:solidFill>
                <a:effectLst/>
                <a:latin typeface="+mn-lt"/>
                <a:ea typeface="+mn-ea"/>
                <a:cs typeface="+mn-cs"/>
              </a:rPr>
              <a:t> Issued</a:t>
            </a:r>
            <a:r>
              <a:rPr lang="en-US" sz="1200" kern="1200" dirty="0">
                <a:solidFill>
                  <a:schemeClr val="tx1"/>
                </a:solidFill>
                <a:effectLst/>
                <a:latin typeface="+mn-lt"/>
                <a:ea typeface="+mn-ea"/>
                <a:cs typeface="+mn-cs"/>
              </a:rPr>
              <a:t> in My Records list.</a:t>
            </a:r>
          </a:p>
          <a:p>
            <a:pPr marL="0" lvl="0" indent="0">
              <a:buNone/>
            </a:pPr>
            <a:r>
              <a:rPr lang="en-US" sz="1200" kern="1200" dirty="0">
                <a:solidFill>
                  <a:schemeClr val="tx1"/>
                </a:solidFill>
                <a:effectLst/>
                <a:latin typeface="+mn-lt"/>
                <a:ea typeface="+mn-ea"/>
                <a:cs typeface="+mn-cs"/>
              </a:rPr>
              <a:t>The applicant can now make changes to the permit using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link that shows in </a:t>
            </a:r>
            <a:r>
              <a:rPr lang="en-US" sz="1200" b="1" kern="1200" dirty="0">
                <a:solidFill>
                  <a:schemeClr val="tx1"/>
                </a:solidFill>
                <a:effectLst/>
                <a:latin typeface="+mn-lt"/>
                <a:ea typeface="+mn-ea"/>
                <a:cs typeface="+mn-cs"/>
              </a:rPr>
              <a:t>My Records </a:t>
            </a:r>
            <a:r>
              <a:rPr lang="en-US" sz="1200" kern="1200" dirty="0">
                <a:solidFill>
                  <a:schemeClr val="tx1"/>
                </a:solidFill>
                <a:effectLst/>
                <a:latin typeface="+mn-lt"/>
                <a:ea typeface="+mn-ea"/>
                <a:cs typeface="+mn-cs"/>
              </a:rPr>
              <a:t>list as well as in the record itself.</a:t>
            </a:r>
          </a:p>
          <a:p>
            <a:pPr marL="0" lvl="0" indent="0">
              <a:buNone/>
            </a:pPr>
            <a:r>
              <a:rPr lang="en-US" sz="1200" kern="1200" dirty="0">
                <a:solidFill>
                  <a:schemeClr val="tx1"/>
                </a:solidFill>
                <a:effectLst/>
                <a:latin typeface="+mn-lt"/>
                <a:ea typeface="+mn-ea"/>
                <a:cs typeface="+mn-cs"/>
              </a:rPr>
              <a:t>This change request creates an Amendment record.</a:t>
            </a:r>
          </a:p>
          <a:p>
            <a:pPr marL="0" lvl="0" indent="0">
              <a:buNone/>
            </a:pPr>
            <a:r>
              <a:rPr lang="en-US" sz="1200" kern="1200" dirty="0">
                <a:solidFill>
                  <a:schemeClr val="tx1"/>
                </a:solidFill>
                <a:effectLst/>
                <a:latin typeface="+mn-lt"/>
                <a:ea typeface="+mn-ea"/>
                <a:cs typeface="+mn-cs"/>
              </a:rPr>
              <a:t>Let’s click on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button to view the </a:t>
            </a:r>
            <a:r>
              <a:rPr lang="en-US" sz="1200" b="1" kern="1200" dirty="0">
                <a:solidFill>
                  <a:schemeClr val="tx1"/>
                </a:solidFill>
                <a:effectLst/>
                <a:latin typeface="+mn-lt"/>
                <a:ea typeface="+mn-ea"/>
                <a:cs typeface="+mn-cs"/>
              </a:rPr>
              <a:t>amendment types </a:t>
            </a:r>
            <a:r>
              <a:rPr lang="en-US" sz="1200" kern="1200" dirty="0">
                <a:solidFill>
                  <a:schemeClr val="tx1"/>
                </a:solidFill>
                <a:effectLst/>
                <a:latin typeface="+mn-lt"/>
                <a:ea typeface="+mn-ea"/>
                <a:cs typeface="+mn-cs"/>
              </a:rPr>
              <a:t>available.</a:t>
            </a:r>
          </a:p>
          <a:p>
            <a:pPr marL="0" lvl="0" indent="0">
              <a:buNone/>
            </a:pPr>
            <a:endParaRPr lang="en-US" sz="1200" kern="1200" dirty="0">
              <a:solidFill>
                <a:schemeClr val="tx1"/>
              </a:solidFill>
              <a:effectLst/>
              <a:latin typeface="+mn-lt"/>
              <a:ea typeface="+mn-ea"/>
              <a:cs typeface="+mn-cs"/>
            </a:endParaRPr>
          </a:p>
          <a:p>
            <a:pPr algn="l" rtl="0" fontAlgn="base"/>
            <a:r>
              <a:rPr lang="en-US" sz="1200" b="0" i="0" u="none" strike="noStrike" dirty="0">
                <a:solidFill>
                  <a:srgbClr val="444444"/>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13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a:solidFill>
                  <a:schemeClr val="tx1"/>
                </a:solidFill>
                <a:effectLst/>
                <a:latin typeface="+mn-lt"/>
                <a:ea typeface="+mn-ea"/>
                <a:cs typeface="+mn-cs"/>
              </a:rPr>
              <a:t>After the fees are paid (or are billed), the permit automatically issues and the permit </a:t>
            </a:r>
            <a:r>
              <a:rPr lang="en-US" sz="1200" b="1" kern="1200" dirty="0">
                <a:solidFill>
                  <a:schemeClr val="tx1"/>
                </a:solidFill>
                <a:effectLst/>
                <a:latin typeface="+mn-lt"/>
                <a:ea typeface="+mn-ea"/>
                <a:cs typeface="+mn-cs"/>
              </a:rPr>
              <a:t>Status</a:t>
            </a:r>
            <a:r>
              <a:rPr lang="en-US" sz="1200" kern="1200" dirty="0">
                <a:solidFill>
                  <a:schemeClr val="tx1"/>
                </a:solidFill>
                <a:effectLst/>
                <a:latin typeface="+mn-lt"/>
                <a:ea typeface="+mn-ea"/>
                <a:cs typeface="+mn-cs"/>
              </a:rPr>
              <a:t> updates to</a:t>
            </a:r>
            <a:r>
              <a:rPr lang="en-US" sz="1200" b="1" kern="1200" dirty="0">
                <a:solidFill>
                  <a:schemeClr val="tx1"/>
                </a:solidFill>
                <a:effectLst/>
                <a:latin typeface="+mn-lt"/>
                <a:ea typeface="+mn-ea"/>
                <a:cs typeface="+mn-cs"/>
              </a:rPr>
              <a:t> Issued</a:t>
            </a:r>
            <a:r>
              <a:rPr lang="en-US" sz="1200" kern="1200" dirty="0">
                <a:solidFill>
                  <a:schemeClr val="tx1"/>
                </a:solidFill>
                <a:effectLst/>
                <a:latin typeface="+mn-lt"/>
                <a:ea typeface="+mn-ea"/>
                <a:cs typeface="+mn-cs"/>
              </a:rPr>
              <a:t> in My Records list.</a:t>
            </a:r>
          </a:p>
          <a:p>
            <a:pPr marL="0" lvl="0" indent="0">
              <a:buNone/>
            </a:pPr>
            <a:r>
              <a:rPr lang="en-US" sz="1200" kern="1200" dirty="0">
                <a:solidFill>
                  <a:schemeClr val="tx1"/>
                </a:solidFill>
                <a:effectLst/>
                <a:latin typeface="+mn-lt"/>
                <a:ea typeface="+mn-ea"/>
                <a:cs typeface="+mn-cs"/>
              </a:rPr>
              <a:t>The applicant can now make changes to the permit using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link that shows in </a:t>
            </a:r>
            <a:r>
              <a:rPr lang="en-US" sz="1200" b="1" kern="1200" dirty="0">
                <a:solidFill>
                  <a:schemeClr val="tx1"/>
                </a:solidFill>
                <a:effectLst/>
                <a:latin typeface="+mn-lt"/>
                <a:ea typeface="+mn-ea"/>
                <a:cs typeface="+mn-cs"/>
              </a:rPr>
              <a:t>My Records </a:t>
            </a:r>
            <a:r>
              <a:rPr lang="en-US" sz="1200" kern="1200" dirty="0">
                <a:solidFill>
                  <a:schemeClr val="tx1"/>
                </a:solidFill>
                <a:effectLst/>
                <a:latin typeface="+mn-lt"/>
                <a:ea typeface="+mn-ea"/>
                <a:cs typeface="+mn-cs"/>
              </a:rPr>
              <a:t>list as well as in the record itself.</a:t>
            </a:r>
          </a:p>
          <a:p>
            <a:pPr marL="0" lvl="0" indent="0">
              <a:buNone/>
            </a:pPr>
            <a:r>
              <a:rPr lang="en-US" sz="1200" kern="1200" dirty="0">
                <a:solidFill>
                  <a:schemeClr val="tx1"/>
                </a:solidFill>
                <a:effectLst/>
                <a:latin typeface="+mn-lt"/>
                <a:ea typeface="+mn-ea"/>
                <a:cs typeface="+mn-cs"/>
              </a:rPr>
              <a:t>This change request creates an Amendment record.</a:t>
            </a:r>
          </a:p>
          <a:p>
            <a:pPr marL="0" lvl="0" indent="0">
              <a:buNone/>
            </a:pPr>
            <a:r>
              <a:rPr lang="en-US" sz="1200" kern="1200" dirty="0">
                <a:solidFill>
                  <a:schemeClr val="tx1"/>
                </a:solidFill>
                <a:effectLst/>
                <a:latin typeface="+mn-lt"/>
                <a:ea typeface="+mn-ea"/>
                <a:cs typeface="+mn-cs"/>
              </a:rPr>
              <a:t>Let’s click on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button to view the </a:t>
            </a:r>
            <a:r>
              <a:rPr lang="en-US" sz="1200" b="1" kern="1200" dirty="0">
                <a:solidFill>
                  <a:schemeClr val="tx1"/>
                </a:solidFill>
                <a:effectLst/>
                <a:latin typeface="+mn-lt"/>
                <a:ea typeface="+mn-ea"/>
                <a:cs typeface="+mn-cs"/>
              </a:rPr>
              <a:t>amendment types </a:t>
            </a:r>
            <a:r>
              <a:rPr lang="en-US" sz="1200" kern="1200" dirty="0">
                <a:solidFill>
                  <a:schemeClr val="tx1"/>
                </a:solidFill>
                <a:effectLst/>
                <a:latin typeface="+mn-lt"/>
                <a:ea typeface="+mn-ea"/>
                <a:cs typeface="+mn-cs"/>
              </a:rPr>
              <a:t>available.</a:t>
            </a:r>
          </a:p>
          <a:p>
            <a:pPr marL="0" lvl="0" indent="0">
              <a:buNone/>
            </a:pPr>
            <a:endParaRPr lang="en-US" sz="1200" kern="1200" dirty="0">
              <a:solidFill>
                <a:schemeClr val="tx1"/>
              </a:solidFill>
              <a:effectLst/>
              <a:latin typeface="+mn-lt"/>
              <a:ea typeface="+mn-ea"/>
              <a:cs typeface="+mn-cs"/>
            </a:endParaRPr>
          </a:p>
          <a:p>
            <a:pPr algn="l" rtl="0" fontAlgn="base"/>
            <a:r>
              <a:rPr lang="en-US" sz="1200" b="0" i="0" u="none" strike="noStrike" dirty="0">
                <a:solidFill>
                  <a:srgbClr val="444444"/>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852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98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111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479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of the uses are the same as what you had in Hansen, but some have been combined or split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A change for Accela, use types are available on more than one record. For example: Sidewalk / driveway maintenance &lt; 100 can also be done on the maintenance record</a:t>
            </a:r>
          </a:p>
          <a:p>
            <a:endParaRPr lang="en-US"/>
          </a:p>
          <a:p>
            <a:r>
              <a:rPr lang="en-US" sz="1200" b="1" kern="1200">
                <a:solidFill>
                  <a:schemeClr val="tx1"/>
                </a:solidFill>
                <a:effectLst/>
                <a:latin typeface="+mn-lt"/>
                <a:ea typeface="+mn-ea"/>
                <a:cs typeface="+mn-cs"/>
              </a:rPr>
              <a:t>Big shifts:</a:t>
            </a:r>
            <a:endParaRPr lang="en-US" sz="1200" kern="1200">
              <a:solidFill>
                <a:schemeClr val="tx1"/>
              </a:solidFill>
              <a:effectLst/>
              <a:latin typeface="+mn-lt"/>
              <a:ea typeface="+mn-ea"/>
              <a:cs typeface="+mn-cs"/>
            </a:endParaRPr>
          </a:p>
          <a:p>
            <a:pPr rtl="0" fontAlgn="ctr"/>
            <a:r>
              <a:rPr lang="en-US" sz="1200" b="0" kern="1200">
                <a:solidFill>
                  <a:schemeClr val="tx1"/>
                </a:solidFill>
                <a:effectLst/>
                <a:latin typeface="+mn-lt"/>
                <a:ea typeface="+mn-ea"/>
                <a:cs typeface="+mn-cs"/>
              </a:rPr>
              <a:t>Combined 31 and 44 – staging of things with and without wheels</a:t>
            </a:r>
          </a:p>
          <a:p>
            <a:pPr rtl="0" fontAlgn="ctr"/>
            <a:r>
              <a:rPr lang="en-US" sz="1200" b="0" kern="1200">
                <a:solidFill>
                  <a:schemeClr val="tx1"/>
                </a:solidFill>
                <a:effectLst/>
                <a:latin typeface="+mn-lt"/>
                <a:ea typeface="+mn-ea"/>
                <a:cs typeface="+mn-cs"/>
              </a:rPr>
              <a:t>44 Crane &gt; 100 Ton on the construction record is only for operation after installation, the installation requires a heavy crane permit</a:t>
            </a:r>
          </a:p>
          <a:p>
            <a:pPr rtl="0" fontAlgn="ctr"/>
            <a:r>
              <a:rPr lang="en-US" sz="1200" b="0" kern="1200">
                <a:solidFill>
                  <a:schemeClr val="tx1"/>
                </a:solidFill>
                <a:effectLst/>
                <a:latin typeface="+mn-lt"/>
                <a:ea typeface="+mn-ea"/>
                <a:cs typeface="+mn-cs"/>
              </a:rPr>
              <a:t>Combined 50 and 50A – can take care differences through the mobility impacts settings</a:t>
            </a:r>
          </a:p>
          <a:p>
            <a:pPr rtl="0" fontAlgn="ctr"/>
            <a:r>
              <a:rPr lang="en-US" sz="1200" b="0" kern="1200">
                <a:solidFill>
                  <a:schemeClr val="tx1"/>
                </a:solidFill>
                <a:effectLst/>
                <a:latin typeface="+mn-lt"/>
                <a:ea typeface="+mn-ea"/>
                <a:cs typeface="+mn-cs"/>
              </a:rPr>
              <a:t>Exploratory excavation added to construction so customers don't always have to get a separate (utility) permit for that  - it is also under utility</a:t>
            </a:r>
          </a:p>
          <a:p>
            <a:r>
              <a:rPr lang="en-US"/>
              <a:t>Miscellaneous is used for work in unimproved ROW, or when something new comes up that is not covered under an existing use type</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Note: </a:t>
            </a:r>
            <a:r>
              <a:rPr lang="en-US" sz="1200" b="0" kern="1200" err="1">
                <a:solidFill>
                  <a:schemeClr val="tx1"/>
                </a:solidFill>
                <a:effectLst/>
                <a:latin typeface="+mn-lt"/>
                <a:ea typeface="+mn-ea"/>
                <a:cs typeface="+mn-cs"/>
              </a:rPr>
              <a:t>Sq</a:t>
            </a:r>
            <a:r>
              <a:rPr lang="en-US" sz="1200" b="0" kern="1200">
                <a:solidFill>
                  <a:schemeClr val="tx1"/>
                </a:solidFill>
                <a:effectLst/>
                <a:latin typeface="+mn-lt"/>
                <a:ea typeface="+mn-ea"/>
                <a:cs typeface="+mn-cs"/>
              </a:rPr>
              <a:t> ft = 100 is included in the &gt; 100 </a:t>
            </a:r>
            <a:r>
              <a:rPr lang="en-US" sz="1200" b="0" kern="1200" err="1">
                <a:solidFill>
                  <a:schemeClr val="tx1"/>
                </a:solidFill>
                <a:effectLst/>
                <a:latin typeface="+mn-lt"/>
                <a:ea typeface="+mn-ea"/>
                <a:cs typeface="+mn-cs"/>
              </a:rPr>
              <a:t>sq</a:t>
            </a:r>
            <a:r>
              <a:rPr lang="en-US" sz="1200" b="0" kern="1200">
                <a:solidFill>
                  <a:schemeClr val="tx1"/>
                </a:solidFill>
                <a:effectLst/>
                <a:latin typeface="+mn-lt"/>
                <a:ea typeface="+mn-ea"/>
                <a:cs typeface="+mn-cs"/>
              </a:rPr>
              <a:t> ft use</a:t>
            </a:r>
          </a:p>
          <a:p>
            <a:endParaRPr lang="en-US"/>
          </a:p>
          <a:p>
            <a:r>
              <a:rPr lang="en-US"/>
              <a:t>[MA] Applicants (external customers) will not see the Accela Use Code value in the Seattle Services Portal, they will only see/know the Use Type name.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608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651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011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827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working on a Side Sewer FAQ help article that will be out soon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29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include block parties, staging moving containers, extension amendments, and date change amendments. </a:t>
            </a:r>
          </a:p>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4</a:t>
            </a:fld>
            <a:endParaRPr lang="en-US"/>
          </a:p>
        </p:txBody>
      </p:sp>
    </p:spTree>
    <p:extLst>
      <p:ext uri="{BB962C8B-B14F-4D97-AF65-F5344CB8AC3E}">
        <p14:creationId xmlns:p14="http://schemas.microsoft.com/office/powerpoint/2010/main" val="3094864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874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960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39</a:t>
            </a:fld>
            <a:endParaRPr lang="en-US"/>
          </a:p>
        </p:txBody>
      </p:sp>
    </p:spTree>
    <p:extLst>
      <p:ext uri="{BB962C8B-B14F-4D97-AF65-F5344CB8AC3E}">
        <p14:creationId xmlns:p14="http://schemas.microsoft.com/office/powerpoint/2010/main" val="249136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SIP reviews have three review phases: Conceptual Review, Design Guidance, and Formal Review and Pre-con. One review cycle includes the Screening, Primary Reviewer, Secondary Reviewer(s) (if applicable) and Review Evaluation steps for each review phase.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SIP Reviews follow the below steps. Due to the complexity of this review process, the Conceptual Review, Design Guidance, and Pre-Con review phases do not show all review cycle steps.</a:t>
            </a:r>
          </a:p>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6</a:t>
            </a:fld>
            <a:endParaRPr lang="en-US"/>
          </a:p>
        </p:txBody>
      </p:sp>
    </p:spTree>
    <p:extLst>
      <p:ext uri="{BB962C8B-B14F-4D97-AF65-F5344CB8AC3E}">
        <p14:creationId xmlns:p14="http://schemas.microsoft.com/office/powerpoint/2010/main" val="380706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no assigned reviewer yet, email SDOTPermits</a:t>
            </a:r>
          </a:p>
        </p:txBody>
      </p:sp>
      <p:sp>
        <p:nvSpPr>
          <p:cNvPr id="4" name="Slide Number Placeholder 3"/>
          <p:cNvSpPr>
            <a:spLocks noGrp="1"/>
          </p:cNvSpPr>
          <p:nvPr>
            <p:ph type="sldNum" sz="quarter" idx="5"/>
          </p:nvPr>
        </p:nvSpPr>
        <p:spPr/>
        <p:txBody>
          <a:bodyPr/>
          <a:lstStyle/>
          <a:p>
            <a:fld id="{B6462E38-1DBF-493E-8775-8109287F1EB1}" type="slidenum">
              <a:rPr lang="en-US" smtClean="0"/>
              <a:t>7</a:t>
            </a:fld>
            <a:endParaRPr lang="en-US"/>
          </a:p>
        </p:txBody>
      </p:sp>
    </p:spTree>
    <p:extLst>
      <p:ext uri="{BB962C8B-B14F-4D97-AF65-F5344CB8AC3E}">
        <p14:creationId xmlns:p14="http://schemas.microsoft.com/office/powerpoint/2010/main" val="10777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Public main installations (e.g., water, storm, sewer etc.) are now permitted under a Street Improvement Permit (SIP). Refer to our </a:t>
            </a:r>
            <a:r>
              <a:rPr lang="en-US" sz="1200" b="1" dirty="0">
                <a:hlinkClick r:id="rId3">
                  <a:extLst>
                    <a:ext uri="{A12FA001-AC4F-418D-AE19-62706E023703}">
                      <ahyp:hlinkClr xmlns:ahyp="http://schemas.microsoft.com/office/drawing/2018/hyperlinkcolor" val="tx"/>
                    </a:ext>
                  </a:extLst>
                </a:hlinkClick>
              </a:rPr>
              <a:t>Street Improvement Permits website</a:t>
            </a:r>
            <a:r>
              <a:rPr lang="en-US" sz="1200" dirty="0"/>
              <a:t> for more information on the SIP process.  </a:t>
            </a:r>
          </a:p>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11</a:t>
            </a:fld>
            <a:endParaRPr lang="en-US"/>
          </a:p>
        </p:txBody>
      </p:sp>
    </p:spTree>
    <p:extLst>
      <p:ext uri="{BB962C8B-B14F-4D97-AF65-F5344CB8AC3E}">
        <p14:creationId xmlns:p14="http://schemas.microsoft.com/office/powerpoint/2010/main" val="817776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Start reschedules must be 2 business days in advance </a:t>
            </a:r>
          </a:p>
        </p:txBody>
      </p:sp>
      <p:sp>
        <p:nvSpPr>
          <p:cNvPr id="4" name="Slide Number Placeholder 3"/>
          <p:cNvSpPr>
            <a:spLocks noGrp="1"/>
          </p:cNvSpPr>
          <p:nvPr>
            <p:ph type="sldNum" sz="quarter" idx="5"/>
          </p:nvPr>
        </p:nvSpPr>
        <p:spPr/>
        <p:txBody>
          <a:bodyPr/>
          <a:lstStyle/>
          <a:p>
            <a:fld id="{B6462E38-1DBF-493E-8775-8109287F1EB1}" type="slidenum">
              <a:rPr lang="en-US" smtClean="0"/>
              <a:t>15</a:t>
            </a:fld>
            <a:endParaRPr lang="en-US"/>
          </a:p>
        </p:txBody>
      </p:sp>
    </p:spTree>
    <p:extLst>
      <p:ext uri="{BB962C8B-B14F-4D97-AF65-F5344CB8AC3E}">
        <p14:creationId xmlns:p14="http://schemas.microsoft.com/office/powerpoint/2010/main" val="360946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489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36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154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3/12/21  Department of Transportation</a:t>
            </a:r>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213342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845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866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1289026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802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2091754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313066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10/19/20  Department of Transportation</a:t>
            </a:r>
          </a:p>
        </p:txBody>
      </p:sp>
    </p:spTree>
    <p:extLst>
      <p:ext uri="{BB962C8B-B14F-4D97-AF65-F5344CB8AC3E}">
        <p14:creationId xmlns:p14="http://schemas.microsoft.com/office/powerpoint/2010/main" val="387434768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246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50645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0732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1813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914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2048047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540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747832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422562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50599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585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023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218047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100883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3/12/21  Department of Transportation</a:t>
            </a:r>
          </a:p>
        </p:txBody>
      </p:sp>
    </p:spTree>
    <p:extLst>
      <p:ext uri="{BB962C8B-B14F-4D97-AF65-F5344CB8AC3E}">
        <p14:creationId xmlns:p14="http://schemas.microsoft.com/office/powerpoint/2010/main" val="359377980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500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9"/>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3/12/21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3/12/21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38373472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3/12/21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116499008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ublic.govdelivery.com/accounts/WASEATTLE/subscriber/new?qsp=WASEATTLE_8"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hyperlink" Target="mailto:SDOTConstructionHub@seattle.gov" TargetMode="External"/><Relationship Id="rId7" Type="http://schemas.openxmlformats.org/officeDocument/2006/relationships/image" Target="../media/image15.svg"/><Relationship Id="rId2" Type="http://schemas.openxmlformats.org/officeDocument/2006/relationships/hyperlink" Target="http://www.seattle.gov/transportation/permits-and-services/permits/utility-work-in-the-right-of-way" TargetMode="Externa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7.emf"/><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seattlegov.zendesk.com/hc/en-us/articles/360057622533-How-Do-I-Change-the-Start-Date-for-My-Issued-Street-Use-Permit-" TargetMode="External"/><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seattlegov.zendesk.com/hc/en-us/articles/360057430913-How-to-Request-a-Street-Use-Inspection" TargetMode="External"/><Relationship Id="rId7" Type="http://schemas.openxmlformats.org/officeDocument/2006/relationships/image" Target="../media/image15.svg"/><Relationship Id="rId2" Type="http://schemas.openxmlformats.org/officeDocument/2006/relationships/hyperlink" Target="https://seattlegov.zendesk.com/hc/en-us/articles/360057058453-How-to-Provide-a-Job-Start-Notification-to-Street-Use" TargetMode="Externa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eattlegov.zendesk.com/hc/en-us/articles/360059441134-How-Do-I-Submit-an-Application-for-a-Street-Use-Side-Sewer-Permi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eattle.gov/Documents/Departments/SDOT/Street%20Use/Forms%20Library/Change-Existing-Contact-Form-FILLABLE.pdf" TargetMode="External"/><Relationship Id="rId2" Type="http://schemas.openxmlformats.org/officeDocument/2006/relationships/hyperlink" Target="https://seattlegov.zendesk.com/hc/en-us/articles/360058153213-How-Do-I-Request-a-Revision-to-My-Issued-Construction-Utility-or-Street-Improvement-Permit-" TargetMode="External"/><Relationship Id="rId1" Type="http://schemas.openxmlformats.org/officeDocument/2006/relationships/slideLayout" Target="../slideLayouts/slideLayout9.xml"/><Relationship Id="rId4" Type="http://schemas.openxmlformats.org/officeDocument/2006/relationships/hyperlink" Target="mailto:SDOTPermits@seattle.gov"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seattlegov.zendesk.com/hc/en-us/articles/1500003502261-How-Do-I-Give-Someone-Access-to-My-Permit-"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www.seattle.gov/transportation/document-library/manuals/traffic-control-manual" TargetMode="External"/><Relationship Id="rId2" Type="http://schemas.openxmlformats.org/officeDocument/2006/relationships/hyperlink" Target="http://www.seattle.gov/Documents/Departments/SDOT/CAMs/cam2111.pdf" TargetMode="External"/><Relationship Id="rId1" Type="http://schemas.openxmlformats.org/officeDocument/2006/relationships/slideLayout" Target="../slideLayouts/slideLayout9.xml"/><Relationship Id="rId6" Type="http://schemas.openxmlformats.org/officeDocument/2006/relationships/hyperlink" Target="http://www.seattle.gov/Documents/Departments/SDOT/CAMs/cam2110.pdf" TargetMode="External"/><Relationship Id="rId5" Type="http://schemas.openxmlformats.org/officeDocument/2006/relationships/hyperlink" Target="https://web6.seattle.gov/Travelers/" TargetMode="External"/><Relationship Id="rId4" Type="http://schemas.openxmlformats.org/officeDocument/2006/relationships/hyperlink" Target="https://seattlecitygis.maps.arcgis.com/apps/webappviewer/index.html?id=222bec6f9d0d43fda51bc731c70cd41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seattle.gov/transportation/permits-and-services/permi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hyperlink" Target="mailto:dot_permits@seattle.gov" TargetMode="External"/><Relationship Id="rId2" Type="http://schemas.openxmlformats.org/officeDocument/2006/relationships/hyperlink" Target="mailto:dot_su_ssportal_questions@seattle.gov" TargetMode="External"/><Relationship Id="rId1" Type="http://schemas.openxmlformats.org/officeDocument/2006/relationships/slideLayout" Target="../slideLayouts/slideLayout22.xml"/><Relationship Id="rId4" Type="http://schemas.openxmlformats.org/officeDocument/2006/relationships/hyperlink" Target="mailto:SeattleServices_ITHelp@seattle.gov"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B3EE3-AE92-44AB-9408-523E277A1E36}"/>
              </a:ext>
            </a:extLst>
          </p:cNvPr>
          <p:cNvPicPr>
            <a:picLocks noChangeAspect="1"/>
          </p:cNvPicPr>
          <p:nvPr/>
        </p:nvPicPr>
        <p:blipFill>
          <a:blip r:embed="rId3">
            <a:extLst>
              <a:ext uri="{28A0092B-C50C-407E-A947-70E740481C1C}">
                <a14:useLocalDpi xmlns:a14="http://schemas.microsoft.com/office/drawing/2010/main" val="0"/>
              </a:ext>
            </a:extLst>
          </a:blip>
          <a:srcRect l="13532" r="13532"/>
          <a:stretch/>
        </p:blipFill>
        <p:spPr>
          <a:xfrm>
            <a:off x="0" y="-26377"/>
            <a:ext cx="12191999" cy="6094453"/>
          </a:xfrm>
          <a:prstGeom prst="rect">
            <a:avLst/>
          </a:prstGeom>
        </p:spPr>
      </p:pic>
      <p:sp>
        <p:nvSpPr>
          <p:cNvPr id="6" name="Title 1">
            <a:extLst>
              <a:ext uri="{FF2B5EF4-FFF2-40B4-BE49-F238E27FC236}">
                <a16:creationId xmlns:a16="http://schemas.microsoft.com/office/drawing/2014/main" id="{9476E353-F6D4-43DA-9957-77FD5F33ED30}"/>
              </a:ext>
            </a:extLst>
          </p:cNvPr>
          <p:cNvSpPr>
            <a:spLocks noGrp="1"/>
          </p:cNvSpPr>
          <p:nvPr>
            <p:ph type="ctrTitle"/>
          </p:nvPr>
        </p:nvSpPr>
        <p:spPr>
          <a:xfrm>
            <a:off x="255995" y="105508"/>
            <a:ext cx="6858000" cy="1131370"/>
          </a:xfrm>
          <a:solidFill>
            <a:schemeClr val="bg1">
              <a:alpha val="50000"/>
            </a:schemeClr>
          </a:solidFill>
        </p:spPr>
        <p:txBody>
          <a:bodyPr>
            <a:noAutofit/>
          </a:bodyPr>
          <a:lstStyle/>
          <a:p>
            <a:r>
              <a:rPr lang="en-US" sz="4000" dirty="0"/>
              <a:t>Street Use 101 and Q&amp;A Session – Q1 2021</a:t>
            </a:r>
          </a:p>
        </p:txBody>
      </p:sp>
      <p:sp>
        <p:nvSpPr>
          <p:cNvPr id="4" name="Rectangle 3">
            <a:extLst>
              <a:ext uri="{FF2B5EF4-FFF2-40B4-BE49-F238E27FC236}">
                <a16:creationId xmlns:a16="http://schemas.microsoft.com/office/drawing/2014/main" id="{28CE5766-02C0-4F6E-AC94-7B6E93D96FA6}"/>
              </a:ext>
            </a:extLst>
          </p:cNvPr>
          <p:cNvSpPr/>
          <p:nvPr/>
        </p:nvSpPr>
        <p:spPr>
          <a:xfrm>
            <a:off x="0" y="6094821"/>
            <a:ext cx="6233019" cy="523220"/>
          </a:xfrm>
          <a:prstGeom prst="rect">
            <a:avLst/>
          </a:prstGeom>
        </p:spPr>
        <p:txBody>
          <a:bodyPr wrap="square">
            <a:spAutoFit/>
          </a:bodyPr>
          <a:lstStyle/>
          <a:p>
            <a:r>
              <a:rPr lang="en-US" sz="1400" b="1" dirty="0"/>
              <a:t>SDOT Street Use</a:t>
            </a:r>
          </a:p>
          <a:p>
            <a:r>
              <a:rPr lang="en-US" sz="1400" b="1" dirty="0"/>
              <a:t>Melody Berry</a:t>
            </a:r>
          </a:p>
        </p:txBody>
      </p:sp>
      <p:sp>
        <p:nvSpPr>
          <p:cNvPr id="7" name="Subtitle 2">
            <a:extLst>
              <a:ext uri="{FF2B5EF4-FFF2-40B4-BE49-F238E27FC236}">
                <a16:creationId xmlns:a16="http://schemas.microsoft.com/office/drawing/2014/main" id="{D3AFED29-8799-4927-B9A5-3FA94A1E75B1}"/>
              </a:ext>
            </a:extLst>
          </p:cNvPr>
          <p:cNvSpPr>
            <a:spLocks noGrp="1"/>
          </p:cNvSpPr>
          <p:nvPr>
            <p:ph type="subTitle" idx="1"/>
          </p:nvPr>
        </p:nvSpPr>
        <p:spPr>
          <a:xfrm>
            <a:off x="255995" y="1236878"/>
            <a:ext cx="6858000" cy="487442"/>
          </a:xfrm>
          <a:solidFill>
            <a:schemeClr val="bg1">
              <a:alpha val="50000"/>
            </a:schemeClr>
          </a:solidFill>
        </p:spPr>
        <p:txBody>
          <a:bodyPr>
            <a:normAutofit lnSpcReduction="10000"/>
          </a:bodyPr>
          <a:lstStyle/>
          <a:p>
            <a:r>
              <a:rPr lang="en-US" dirty="0"/>
              <a:t>External Workshop</a:t>
            </a:r>
          </a:p>
        </p:txBody>
      </p:sp>
    </p:spTree>
    <p:extLst>
      <p:ext uri="{BB962C8B-B14F-4D97-AF65-F5344CB8AC3E}">
        <p14:creationId xmlns:p14="http://schemas.microsoft.com/office/powerpoint/2010/main" val="53285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85B1-1A80-4CAA-A01B-B36B225C746A}"/>
              </a:ext>
            </a:extLst>
          </p:cNvPr>
          <p:cNvSpPr>
            <a:spLocks noGrp="1"/>
          </p:cNvSpPr>
          <p:nvPr>
            <p:ph type="title"/>
          </p:nvPr>
        </p:nvSpPr>
        <p:spPr>
          <a:xfrm>
            <a:off x="169941" y="117695"/>
            <a:ext cx="7262954" cy="1325563"/>
          </a:xfrm>
        </p:spPr>
        <p:txBody>
          <a:bodyPr/>
          <a:lstStyle/>
          <a:p>
            <a:r>
              <a:rPr lang="en-US" dirty="0"/>
              <a:t>Target dates vs. overall process time</a:t>
            </a:r>
          </a:p>
        </p:txBody>
      </p:sp>
      <p:sp>
        <p:nvSpPr>
          <p:cNvPr id="4" name="Content Placeholder 2">
            <a:extLst>
              <a:ext uri="{FF2B5EF4-FFF2-40B4-BE49-F238E27FC236}">
                <a16:creationId xmlns:a16="http://schemas.microsoft.com/office/drawing/2014/main" id="{1111ECA8-9B6B-4095-9865-1D221A07CFC1}"/>
              </a:ext>
            </a:extLst>
          </p:cNvPr>
          <p:cNvSpPr txBox="1">
            <a:spLocks/>
          </p:cNvSpPr>
          <p:nvPr/>
        </p:nvSpPr>
        <p:spPr>
          <a:xfrm>
            <a:off x="258619" y="1853652"/>
            <a:ext cx="6645123"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228600" defTabSz="914400"/>
            <a:r>
              <a:rPr lang="en-US" dirty="0"/>
              <a:t>Instead of reporting overall permit timelines, we report average review cycle timelines </a:t>
            </a:r>
          </a:p>
          <a:p>
            <a:pPr indent="-228600" defTabSz="914400"/>
            <a:endParaRPr lang="en-US" dirty="0"/>
          </a:p>
          <a:p>
            <a:pPr indent="-228600" defTabSz="914400"/>
            <a:r>
              <a:rPr lang="en-US" dirty="0"/>
              <a:t>Street Use publishes review cycle timelines monthly in the </a:t>
            </a:r>
            <a:r>
              <a:rPr lang="en-US" u="sng" dirty="0">
                <a:hlinkClick r:id="rId2">
                  <a:extLst>
                    <a:ext uri="{A12FA001-AC4F-418D-AE19-62706E023703}">
                      <ahyp:hlinkClr xmlns:ahyp="http://schemas.microsoft.com/office/drawing/2018/hyperlinkcolor" val="tx"/>
                    </a:ext>
                  </a:extLst>
                </a:hlinkClick>
              </a:rPr>
              <a:t>Street Use Newsletter</a:t>
            </a:r>
            <a:r>
              <a:rPr lang="en-US" dirty="0"/>
              <a:t> and on most of our websites</a:t>
            </a:r>
          </a:p>
          <a:p>
            <a:pPr indent="-228600" defTabSz="914400"/>
            <a:endParaRPr lang="en-US" dirty="0"/>
          </a:p>
          <a:p>
            <a:pPr indent="-228600" defTabSz="914400"/>
            <a:r>
              <a:rPr lang="en-US" dirty="0"/>
              <a:t>If the work is complex and/or in an urban or construction dense area, plan for more than one review cycle</a:t>
            </a:r>
          </a:p>
          <a:p>
            <a:pPr marL="342900" lvl="1" indent="0">
              <a:buNone/>
            </a:pPr>
            <a:endParaRPr lang="en-US" sz="2200" dirty="0"/>
          </a:p>
        </p:txBody>
      </p:sp>
      <p:pic>
        <p:nvPicPr>
          <p:cNvPr id="6" name="Picture 5">
            <a:extLst>
              <a:ext uri="{FF2B5EF4-FFF2-40B4-BE49-F238E27FC236}">
                <a16:creationId xmlns:a16="http://schemas.microsoft.com/office/drawing/2014/main" id="{E82EC858-5367-4489-A720-AAF057F1117C}"/>
              </a:ext>
            </a:extLst>
          </p:cNvPr>
          <p:cNvPicPr>
            <a:picLocks noChangeAspect="1"/>
          </p:cNvPicPr>
          <p:nvPr/>
        </p:nvPicPr>
        <p:blipFill rotWithShape="1">
          <a:blip r:embed="rId3"/>
          <a:srcRect l="2955" r="14590"/>
          <a:stretch/>
        </p:blipFill>
        <p:spPr>
          <a:xfrm>
            <a:off x="7087472" y="247567"/>
            <a:ext cx="5039611" cy="5852160"/>
          </a:xfrm>
          <a:prstGeom prst="rect">
            <a:avLst/>
          </a:prstGeom>
          <a:effectLst/>
        </p:spPr>
      </p:pic>
    </p:spTree>
    <p:extLst>
      <p:ext uri="{BB962C8B-B14F-4D97-AF65-F5344CB8AC3E}">
        <p14:creationId xmlns:p14="http://schemas.microsoft.com/office/powerpoint/2010/main" val="244801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22">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265867-9390-4F2E-8168-BD6C3EC2D2BB}"/>
              </a:ext>
            </a:extLst>
          </p:cNvPr>
          <p:cNvSpPr>
            <a:spLocks noGrp="1"/>
          </p:cNvSpPr>
          <p:nvPr>
            <p:ph type="title"/>
          </p:nvPr>
        </p:nvSpPr>
        <p:spPr>
          <a:xfrm>
            <a:off x="268815" y="230909"/>
            <a:ext cx="7822239" cy="1322887"/>
          </a:xfrm>
        </p:spPr>
        <p:txBody>
          <a:bodyPr>
            <a:normAutofit/>
          </a:bodyPr>
          <a:lstStyle/>
          <a:p>
            <a:r>
              <a:rPr lang="en-US" dirty="0"/>
              <a:t>Utility Major Permit Thresholds</a:t>
            </a:r>
          </a:p>
        </p:txBody>
      </p:sp>
      <p:sp>
        <p:nvSpPr>
          <p:cNvPr id="3" name="Content Placeholder 2">
            <a:extLst>
              <a:ext uri="{FF2B5EF4-FFF2-40B4-BE49-F238E27FC236}">
                <a16:creationId xmlns:a16="http://schemas.microsoft.com/office/drawing/2014/main" id="{F29D3475-12E9-4B0E-AAD2-BA6B49058B53}"/>
              </a:ext>
            </a:extLst>
          </p:cNvPr>
          <p:cNvSpPr>
            <a:spLocks noGrp="1"/>
          </p:cNvSpPr>
          <p:nvPr>
            <p:ph idx="1"/>
          </p:nvPr>
        </p:nvSpPr>
        <p:spPr>
          <a:xfrm>
            <a:off x="268815" y="1448555"/>
            <a:ext cx="7200294" cy="5178536"/>
          </a:xfrm>
        </p:spPr>
        <p:txBody>
          <a:bodyPr>
            <a:normAutofit/>
          </a:bodyPr>
          <a:lstStyle/>
          <a:p>
            <a:pPr marL="0" indent="0">
              <a:buNone/>
            </a:pPr>
            <a:r>
              <a:rPr lang="en-US" sz="2000" dirty="0"/>
              <a:t>If your project meets one or more of the following thresholds, you will need to apply for a Utility Major Permit: </a:t>
            </a:r>
          </a:p>
          <a:p>
            <a:pPr lvl="1"/>
            <a:r>
              <a:rPr lang="en-US" sz="1600" dirty="0">
                <a:solidFill>
                  <a:schemeClr val="tx2"/>
                </a:solidFill>
              </a:rPr>
              <a:t>Geographic work larger than a one-block radius </a:t>
            </a:r>
          </a:p>
          <a:p>
            <a:pPr lvl="1"/>
            <a:r>
              <a:rPr lang="en-US" sz="1600" dirty="0">
                <a:solidFill>
                  <a:schemeClr val="tx2"/>
                </a:solidFill>
              </a:rPr>
              <a:t>Any project that contains complex technical issues* (e.g., deep excavations) that may have an impact to existing city assets and/or infrastructure </a:t>
            </a:r>
          </a:p>
          <a:p>
            <a:pPr lvl="1"/>
            <a:r>
              <a:rPr lang="en-US" sz="1600" dirty="0">
                <a:solidFill>
                  <a:schemeClr val="tx2"/>
                </a:solidFill>
              </a:rPr>
              <a:t>Installation of gas mainlines greater than 2-inches in diameter </a:t>
            </a:r>
          </a:p>
          <a:p>
            <a:pPr lvl="1"/>
            <a:r>
              <a:rPr lang="en-US" sz="1600" dirty="0">
                <a:solidFill>
                  <a:schemeClr val="tx2"/>
                </a:solidFill>
              </a:rPr>
              <a:t>Installation of a utility line longer than 100 linear feet on a non-arterial or arterial street including alleys </a:t>
            </a:r>
          </a:p>
          <a:p>
            <a:pPr lvl="2"/>
            <a:r>
              <a:rPr lang="en-US" sz="1600" dirty="0">
                <a:solidFill>
                  <a:schemeClr val="tx2"/>
                </a:solidFill>
              </a:rPr>
              <a:t>Exception: Installation of a utility line up to 300 lineal feet on a non-arterial street or alley in a single family or low-rise zone can be permitted under a Minor Utility permit.   </a:t>
            </a:r>
          </a:p>
          <a:p>
            <a:pPr lvl="1"/>
            <a:r>
              <a:rPr lang="en-US" sz="1600" dirty="0">
                <a:solidFill>
                  <a:schemeClr val="tx2"/>
                </a:solidFill>
              </a:rPr>
              <a:t>Removal of underground storage tank </a:t>
            </a:r>
          </a:p>
          <a:p>
            <a:pPr lvl="1"/>
            <a:r>
              <a:rPr lang="en-US" sz="1600" dirty="0">
                <a:solidFill>
                  <a:schemeClr val="tx2"/>
                </a:solidFill>
              </a:rPr>
              <a:t>Environmental remediation work or removal of contaminated soils </a:t>
            </a:r>
          </a:p>
          <a:p>
            <a:pPr lvl="1"/>
            <a:r>
              <a:rPr lang="en-US" sz="1600" dirty="0">
                <a:solidFill>
                  <a:schemeClr val="tx2"/>
                </a:solidFill>
              </a:rPr>
              <a:t>Work that triggers ADA curb ramp installation due to utility work (e.g., utility and telecom pole removal/installation at intersections)  </a:t>
            </a:r>
          </a:p>
          <a:p>
            <a:pPr lvl="1"/>
            <a:r>
              <a:rPr lang="en-US" sz="1600" dirty="0">
                <a:solidFill>
                  <a:schemeClr val="tx2"/>
                </a:solidFill>
              </a:rPr>
              <a:t>Directional or horizontal boring method of installation </a:t>
            </a:r>
          </a:p>
          <a:p>
            <a:pPr marL="0" indent="0">
              <a:buNone/>
            </a:pPr>
            <a:r>
              <a:rPr lang="en-US" sz="2000" dirty="0"/>
              <a:t>*We may require an UMP beyond the thresholds outlined above in consideration of complexity of the work including proximity to existing infrastructure or assets. </a:t>
            </a:r>
          </a:p>
          <a:p>
            <a:pPr marL="0" indent="0">
              <a:buNone/>
            </a:pPr>
            <a:endParaRPr lang="en-US" sz="2000" dirty="0"/>
          </a:p>
        </p:txBody>
      </p:sp>
      <p:pic>
        <p:nvPicPr>
          <p:cNvPr id="6" name="Graphic 5" descr="Jackhammer">
            <a:extLst>
              <a:ext uri="{FF2B5EF4-FFF2-40B4-BE49-F238E27FC236}">
                <a16:creationId xmlns:a16="http://schemas.microsoft.com/office/drawing/2014/main" id="{F50EADCE-D596-4D62-BA2E-7F83C0028A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222470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02C0C63A-B05B-45A5-AE88-7A3D061A2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9">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41" name="Rectangle 40">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42" name="Rectangle 41">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765051" y="244764"/>
            <a:ext cx="7007349" cy="1492132"/>
          </a:xfrm>
        </p:spPr>
        <p:txBody>
          <a:bodyPr vert="horz" lIns="91440" tIns="45720" rIns="91440" bIns="45720" rtlCol="0" anchor="t">
            <a:normAutofit/>
          </a:bodyPr>
          <a:lstStyle/>
          <a:p>
            <a:pPr defTabSz="914400"/>
            <a:r>
              <a:rPr lang="en-US" dirty="0">
                <a:solidFill>
                  <a:schemeClr val="tx1"/>
                </a:solidFill>
              </a:rPr>
              <a:t>Utility use vs. permit expiration dates</a:t>
            </a:r>
          </a:p>
        </p:txBody>
      </p:sp>
      <p:sp>
        <p:nvSpPr>
          <p:cNvPr id="11" name="TextBox 10">
            <a:extLst>
              <a:ext uri="{FF2B5EF4-FFF2-40B4-BE49-F238E27FC236}">
                <a16:creationId xmlns:a16="http://schemas.microsoft.com/office/drawing/2014/main" id="{911FEA2F-99C8-478C-B2E9-2FD10735AA03}"/>
              </a:ext>
            </a:extLst>
          </p:cNvPr>
          <p:cNvSpPr txBox="1"/>
          <p:nvPr/>
        </p:nvSpPr>
        <p:spPr>
          <a:xfrm>
            <a:off x="555971" y="1736895"/>
            <a:ext cx="7310063" cy="5121103"/>
          </a:xfrm>
          <a:prstGeom prst="rect">
            <a:avLst/>
          </a:prstGeom>
        </p:spPr>
        <p:txBody>
          <a:bodyPr vert="horz" lIns="91440" tIns="45720" rIns="91440" bIns="45720" rtlCol="0">
            <a:normAutofit fontScale="92500" lnSpcReduction="10000"/>
          </a:bodyPr>
          <a:lstStyle/>
          <a:p>
            <a:pPr marL="285750" indent="-228600">
              <a:lnSpc>
                <a:spcPct val="90000"/>
              </a:lnSpc>
              <a:spcAft>
                <a:spcPts val="600"/>
              </a:spcAft>
              <a:buFont typeface="Arial" panose="020B0604020202020204" pitchFamily="34" charset="0"/>
              <a:buChar char="•"/>
            </a:pPr>
            <a:r>
              <a:rPr lang="en-US" sz="2000" dirty="0">
                <a:solidFill>
                  <a:schemeClr val="tx2">
                    <a:alpha val="60000"/>
                  </a:schemeClr>
                </a:solidFill>
              </a:rPr>
              <a:t>Information about the use and permit expiration rules on utility permits can be found on our </a:t>
            </a:r>
            <a:r>
              <a:rPr lang="en-US" sz="2000" dirty="0">
                <a:solidFill>
                  <a:schemeClr val="tx2">
                    <a:alpha val="60000"/>
                  </a:schemeClr>
                </a:solidFill>
                <a:hlinkClick r:id="rId2">
                  <a:extLst>
                    <a:ext uri="{A12FA001-AC4F-418D-AE19-62706E023703}">
                      <ahyp:hlinkClr xmlns:ahyp="http://schemas.microsoft.com/office/drawing/2018/hyperlinkcolor" val="tx"/>
                    </a:ext>
                  </a:extLst>
                </a:hlinkClick>
              </a:rPr>
              <a:t>Utility Work in the Right-of-Way website</a:t>
            </a:r>
            <a:endParaRPr lang="en-US" sz="2000" dirty="0">
              <a:solidFill>
                <a:schemeClr val="tx2">
                  <a:alpha val="60000"/>
                </a:schemeClr>
              </a:solidFill>
            </a:endParaRPr>
          </a:p>
          <a:p>
            <a:pPr marL="285750" indent="-228600">
              <a:lnSpc>
                <a:spcPct val="90000"/>
              </a:lnSpc>
              <a:spcAft>
                <a:spcPts val="600"/>
              </a:spcAft>
              <a:buFont typeface="Arial" panose="020B0604020202020204" pitchFamily="34" charset="0"/>
              <a:buChar char="•"/>
            </a:pPr>
            <a:endParaRPr lang="en-US" sz="2000" dirty="0">
              <a:solidFill>
                <a:schemeClr val="tx2">
                  <a:alpha val="60000"/>
                </a:schemeClr>
              </a:solidFill>
            </a:endParaRPr>
          </a:p>
          <a:p>
            <a:pPr marL="285750" indent="-228600">
              <a:lnSpc>
                <a:spcPct val="90000"/>
              </a:lnSpc>
              <a:spcAft>
                <a:spcPts val="600"/>
              </a:spcAft>
              <a:buFont typeface="Arial" panose="020B0604020202020204" pitchFamily="34" charset="0"/>
              <a:buChar char="•"/>
            </a:pPr>
            <a:r>
              <a:rPr lang="en-US" sz="2000" dirty="0">
                <a:solidFill>
                  <a:schemeClr val="tx2">
                    <a:alpha val="60000"/>
                  </a:schemeClr>
                </a:solidFill>
              </a:rPr>
              <a:t>Utility permits now have a 6-month expiration period to allow phases of construction to be completed within a 6-month long period  </a:t>
            </a:r>
          </a:p>
          <a:p>
            <a:pPr indent="-228600">
              <a:lnSpc>
                <a:spcPct val="90000"/>
              </a:lnSpc>
              <a:spcAft>
                <a:spcPts val="600"/>
              </a:spcAft>
              <a:buFont typeface="Arial" panose="020B0604020202020204" pitchFamily="34" charset="0"/>
              <a:buChar char="•"/>
            </a:pPr>
            <a:endParaRPr lang="en-US" sz="2000" dirty="0">
              <a:solidFill>
                <a:schemeClr val="tx2">
                  <a:alpha val="60000"/>
                </a:schemeClr>
              </a:solidFill>
            </a:endParaRPr>
          </a:p>
          <a:p>
            <a:pPr marL="285750" indent="-228600">
              <a:lnSpc>
                <a:spcPct val="90000"/>
              </a:lnSpc>
              <a:spcAft>
                <a:spcPts val="600"/>
              </a:spcAft>
              <a:buFont typeface="Arial" panose="020B0604020202020204" pitchFamily="34" charset="0"/>
              <a:buChar char="•"/>
            </a:pPr>
            <a:r>
              <a:rPr lang="en-US" sz="2000" dirty="0">
                <a:solidFill>
                  <a:schemeClr val="tx2">
                    <a:alpha val="60000"/>
                  </a:schemeClr>
                </a:solidFill>
              </a:rPr>
              <a:t>Extending a use(s) during the 6-month expiration period is only required if the duration of the work exceeds the initial issued duration  </a:t>
            </a:r>
          </a:p>
          <a:p>
            <a:pPr marL="285750" indent="-228600">
              <a:lnSpc>
                <a:spcPct val="90000"/>
              </a:lnSpc>
              <a:spcAft>
                <a:spcPts val="600"/>
              </a:spcAft>
              <a:buFont typeface="Arial" panose="020B0604020202020204" pitchFamily="34" charset="0"/>
              <a:buChar char="•"/>
            </a:pPr>
            <a:endParaRPr lang="en-US" sz="2000" dirty="0">
              <a:solidFill>
                <a:schemeClr val="tx2">
                  <a:alpha val="60000"/>
                </a:schemeClr>
              </a:solidFill>
            </a:endParaRPr>
          </a:p>
          <a:p>
            <a:pPr marL="285750" indent="-228600">
              <a:lnSpc>
                <a:spcPct val="90000"/>
              </a:lnSpc>
              <a:spcAft>
                <a:spcPts val="600"/>
              </a:spcAft>
              <a:buFont typeface="Arial" panose="020B0604020202020204" pitchFamily="34" charset="0"/>
              <a:buChar char="•"/>
            </a:pPr>
            <a:r>
              <a:rPr lang="en-US" sz="2000" dirty="0">
                <a:solidFill>
                  <a:schemeClr val="tx2">
                    <a:alpha val="60000"/>
                  </a:schemeClr>
                </a:solidFill>
              </a:rPr>
              <a:t>If work needs to happen after the permit expiration date, an amendment will need to be submitted</a:t>
            </a:r>
          </a:p>
          <a:p>
            <a:pPr marL="57150">
              <a:lnSpc>
                <a:spcPct val="90000"/>
              </a:lnSpc>
              <a:spcAft>
                <a:spcPts val="600"/>
              </a:spcAft>
            </a:pPr>
            <a:endParaRPr lang="en-US" sz="2000" dirty="0">
              <a:solidFill>
                <a:schemeClr val="tx2">
                  <a:alpha val="60000"/>
                </a:schemeClr>
              </a:solidFill>
            </a:endParaRPr>
          </a:p>
          <a:p>
            <a:pPr marL="285750" indent="-228600">
              <a:lnSpc>
                <a:spcPct val="90000"/>
              </a:lnSpc>
              <a:spcAft>
                <a:spcPts val="600"/>
              </a:spcAft>
              <a:buFont typeface="Arial" panose="020B0604020202020204" pitchFamily="34" charset="0"/>
              <a:buChar char="•"/>
            </a:pPr>
            <a:r>
              <a:rPr lang="en-US" sz="2000" b="1" dirty="0">
                <a:solidFill>
                  <a:schemeClr val="tx2">
                    <a:alpha val="60000"/>
                  </a:schemeClr>
                </a:solidFill>
              </a:rPr>
              <a:t>Date changes or extensions in Hub areas: </a:t>
            </a:r>
            <a:r>
              <a:rPr lang="en-US" sz="2000" dirty="0">
                <a:solidFill>
                  <a:schemeClr val="tx2">
                    <a:alpha val="60000"/>
                  </a:schemeClr>
                </a:solidFill>
              </a:rPr>
              <a:t>If the initial use dates change within the 6-month expiration period or you need to extend the permit, the new dates need to be scheduled with the Hub coordinator prior to beginning work by emailing </a:t>
            </a:r>
            <a:r>
              <a:rPr lang="en-US" sz="2000" dirty="0">
                <a:solidFill>
                  <a:schemeClr val="tx2">
                    <a:alpha val="60000"/>
                  </a:schemeClr>
                </a:solidFill>
                <a:hlinkClick r:id="rId3"/>
              </a:rPr>
              <a:t>SDOTConstructionHub@seattle.gov</a:t>
            </a:r>
            <a:endParaRPr lang="en-US" sz="2000" dirty="0">
              <a:solidFill>
                <a:schemeClr val="tx2">
                  <a:alpha val="60000"/>
                </a:schemeClr>
              </a:solidFill>
            </a:endParaRPr>
          </a:p>
          <a:p>
            <a:pPr marL="285750" indent="-228600">
              <a:lnSpc>
                <a:spcPct val="90000"/>
              </a:lnSpc>
              <a:spcAft>
                <a:spcPts val="600"/>
              </a:spcAft>
              <a:buFont typeface="Arial" panose="020B0604020202020204" pitchFamily="34" charset="0"/>
              <a:buChar char="•"/>
            </a:pPr>
            <a:endParaRPr lang="en-US" sz="2000" dirty="0">
              <a:solidFill>
                <a:schemeClr val="tx2">
                  <a:alpha val="60000"/>
                </a:schemeClr>
              </a:solidFill>
            </a:endParaRPr>
          </a:p>
          <a:p>
            <a:pPr indent="-228600">
              <a:lnSpc>
                <a:spcPct val="90000"/>
              </a:lnSpc>
              <a:spcAft>
                <a:spcPts val="600"/>
              </a:spcAft>
              <a:buFont typeface="Arial" panose="020B0604020202020204" pitchFamily="34" charset="0"/>
              <a:buChar char="•"/>
            </a:pPr>
            <a:endParaRPr lang="en-US" sz="2000" dirty="0">
              <a:solidFill>
                <a:schemeClr val="tx1">
                  <a:alpha val="60000"/>
                </a:schemeClr>
              </a:solidFill>
            </a:endParaRPr>
          </a:p>
        </p:txBody>
      </p:sp>
      <p:sp>
        <p:nvSpPr>
          <p:cNvPr id="37" name="Freeform: Shape 43">
            <a:extLst>
              <a:ext uri="{FF2B5EF4-FFF2-40B4-BE49-F238E27FC236}">
                <a16:creationId xmlns:a16="http://schemas.microsoft.com/office/drawing/2014/main" id="{8C4F1A0C-BD28-4977-9745-E2A4FB752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9" name="Freeform: Shape 45">
            <a:extLst>
              <a:ext uri="{FF2B5EF4-FFF2-40B4-BE49-F238E27FC236}">
                <a16:creationId xmlns:a16="http://schemas.microsoft.com/office/drawing/2014/main" id="{6D32E310-1144-4755-A1D0-5F2886009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7" y="-4"/>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Cement truck">
            <a:extLst>
              <a:ext uri="{FF2B5EF4-FFF2-40B4-BE49-F238E27FC236}">
                <a16:creationId xmlns:a16="http://schemas.microsoft.com/office/drawing/2014/main" id="{60EDA4D6-B33C-4102-89D4-F66997252C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6517" y="209550"/>
            <a:ext cx="2505075" cy="2505075"/>
          </a:xfrm>
          <a:prstGeom prst="rect">
            <a:avLst/>
          </a:prstGeom>
        </p:spPr>
      </p:pic>
      <p:sp>
        <p:nvSpPr>
          <p:cNvPr id="43" name="Freeform: Shape 47">
            <a:extLst>
              <a:ext uri="{FF2B5EF4-FFF2-40B4-BE49-F238E27FC236}">
                <a16:creationId xmlns:a16="http://schemas.microsoft.com/office/drawing/2014/main" id="{2AD292BD-58D8-4261-AD54-80C939F13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45" name="Freeform: Shape 49">
            <a:extLst>
              <a:ext uri="{FF2B5EF4-FFF2-40B4-BE49-F238E27FC236}">
                <a16:creationId xmlns:a16="http://schemas.microsoft.com/office/drawing/2014/main" id="{875C1B52-15CE-4113-A420-BFFE21037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066" y="4009109"/>
            <a:ext cx="3200935" cy="2848897"/>
          </a:xfrm>
          <a:custGeom>
            <a:avLst/>
            <a:gdLst>
              <a:gd name="connsiteX0" fmla="*/ 1822480 w 3200935"/>
              <a:gd name="connsiteY0" fmla="*/ 0 h 2848897"/>
              <a:gd name="connsiteX1" fmla="*/ 1858100 w 3200935"/>
              <a:gd name="connsiteY1" fmla="*/ 3339 h 2848897"/>
              <a:gd name="connsiteX2" fmla="*/ 1892611 w 3200935"/>
              <a:gd name="connsiteY2" fmla="*/ 12245 h 2848897"/>
              <a:gd name="connsiteX3" fmla="*/ 1926007 w 3200935"/>
              <a:gd name="connsiteY3" fmla="*/ 25604 h 2848897"/>
              <a:gd name="connsiteX4" fmla="*/ 1960514 w 3200935"/>
              <a:gd name="connsiteY4" fmla="*/ 42302 h 2848897"/>
              <a:gd name="connsiteX5" fmla="*/ 1992798 w 3200935"/>
              <a:gd name="connsiteY5" fmla="*/ 61227 h 2848897"/>
              <a:gd name="connsiteX6" fmla="*/ 2026194 w 3200935"/>
              <a:gd name="connsiteY6" fmla="*/ 81264 h 2848897"/>
              <a:gd name="connsiteX7" fmla="*/ 2059589 w 3200935"/>
              <a:gd name="connsiteY7" fmla="*/ 99075 h 2848897"/>
              <a:gd name="connsiteX8" fmla="*/ 2092985 w 3200935"/>
              <a:gd name="connsiteY8" fmla="*/ 116887 h 2848897"/>
              <a:gd name="connsiteX9" fmla="*/ 2125268 w 3200935"/>
              <a:gd name="connsiteY9" fmla="*/ 130245 h 2848897"/>
              <a:gd name="connsiteX10" fmla="*/ 2160890 w 3200935"/>
              <a:gd name="connsiteY10" fmla="*/ 139150 h 2848897"/>
              <a:gd name="connsiteX11" fmla="*/ 2195399 w 3200935"/>
              <a:gd name="connsiteY11" fmla="*/ 143604 h 2848897"/>
              <a:gd name="connsiteX12" fmla="*/ 2232134 w 3200935"/>
              <a:gd name="connsiteY12" fmla="*/ 143604 h 2848897"/>
              <a:gd name="connsiteX13" fmla="*/ 2269983 w 3200935"/>
              <a:gd name="connsiteY13" fmla="*/ 141378 h 2848897"/>
              <a:gd name="connsiteX14" fmla="*/ 2307831 w 3200935"/>
              <a:gd name="connsiteY14" fmla="*/ 136924 h 2848897"/>
              <a:gd name="connsiteX15" fmla="*/ 2345681 w 3200935"/>
              <a:gd name="connsiteY15" fmla="*/ 131359 h 2848897"/>
              <a:gd name="connsiteX16" fmla="*/ 2383529 w 3200935"/>
              <a:gd name="connsiteY16" fmla="*/ 126906 h 2848897"/>
              <a:gd name="connsiteX17" fmla="*/ 2421378 w 3200935"/>
              <a:gd name="connsiteY17" fmla="*/ 123565 h 2848897"/>
              <a:gd name="connsiteX18" fmla="*/ 2456999 w 3200935"/>
              <a:gd name="connsiteY18" fmla="*/ 124678 h 2848897"/>
              <a:gd name="connsiteX19" fmla="*/ 2491507 w 3200935"/>
              <a:gd name="connsiteY19" fmla="*/ 129132 h 2848897"/>
              <a:gd name="connsiteX20" fmla="*/ 2524903 w 3200935"/>
              <a:gd name="connsiteY20" fmla="*/ 139150 h 2848897"/>
              <a:gd name="connsiteX21" fmla="*/ 2552734 w 3200935"/>
              <a:gd name="connsiteY21" fmla="*/ 153622 h 2848897"/>
              <a:gd name="connsiteX22" fmla="*/ 2579449 w 3200935"/>
              <a:gd name="connsiteY22" fmla="*/ 172547 h 2848897"/>
              <a:gd name="connsiteX23" fmla="*/ 2602827 w 3200935"/>
              <a:gd name="connsiteY23" fmla="*/ 194811 h 2848897"/>
              <a:gd name="connsiteX24" fmla="*/ 2626204 w 3200935"/>
              <a:gd name="connsiteY24" fmla="*/ 220414 h 2848897"/>
              <a:gd name="connsiteX25" fmla="*/ 2647355 w 3200935"/>
              <a:gd name="connsiteY25" fmla="*/ 247131 h 2848897"/>
              <a:gd name="connsiteX26" fmla="*/ 2668506 w 3200935"/>
              <a:gd name="connsiteY26" fmla="*/ 274961 h 2848897"/>
              <a:gd name="connsiteX27" fmla="*/ 2689656 w 3200935"/>
              <a:gd name="connsiteY27" fmla="*/ 302791 h 2848897"/>
              <a:gd name="connsiteX28" fmla="*/ 2710806 w 3200935"/>
              <a:gd name="connsiteY28" fmla="*/ 329509 h 2848897"/>
              <a:gd name="connsiteX29" fmla="*/ 2733071 w 3200935"/>
              <a:gd name="connsiteY29" fmla="*/ 355112 h 2848897"/>
              <a:gd name="connsiteX30" fmla="*/ 2758675 w 3200935"/>
              <a:gd name="connsiteY30" fmla="*/ 377377 h 2848897"/>
              <a:gd name="connsiteX31" fmla="*/ 2783165 w 3200935"/>
              <a:gd name="connsiteY31" fmla="*/ 397415 h 2848897"/>
              <a:gd name="connsiteX32" fmla="*/ 2810995 w 3200935"/>
              <a:gd name="connsiteY32" fmla="*/ 412999 h 2848897"/>
              <a:gd name="connsiteX33" fmla="*/ 2841051 w 3200935"/>
              <a:gd name="connsiteY33" fmla="*/ 426357 h 2848897"/>
              <a:gd name="connsiteX34" fmla="*/ 2873333 w 3200935"/>
              <a:gd name="connsiteY34" fmla="*/ 437489 h 2848897"/>
              <a:gd name="connsiteX35" fmla="*/ 2906728 w 3200935"/>
              <a:gd name="connsiteY35" fmla="*/ 447507 h 2848897"/>
              <a:gd name="connsiteX36" fmla="*/ 2940124 w 3200935"/>
              <a:gd name="connsiteY36" fmla="*/ 456413 h 2848897"/>
              <a:gd name="connsiteX37" fmla="*/ 2974633 w 3200935"/>
              <a:gd name="connsiteY37" fmla="*/ 465320 h 2848897"/>
              <a:gd name="connsiteX38" fmla="*/ 3006916 w 3200935"/>
              <a:gd name="connsiteY38" fmla="*/ 475338 h 2848897"/>
              <a:gd name="connsiteX39" fmla="*/ 3039197 w 3200935"/>
              <a:gd name="connsiteY39" fmla="*/ 486470 h 2848897"/>
              <a:gd name="connsiteX40" fmla="*/ 3069254 w 3200935"/>
              <a:gd name="connsiteY40" fmla="*/ 499829 h 2848897"/>
              <a:gd name="connsiteX41" fmla="*/ 3095972 w 3200935"/>
              <a:gd name="connsiteY41" fmla="*/ 516527 h 2848897"/>
              <a:gd name="connsiteX42" fmla="*/ 3120463 w 3200935"/>
              <a:gd name="connsiteY42" fmla="*/ 536565 h 2848897"/>
              <a:gd name="connsiteX43" fmla="*/ 3140498 w 3200935"/>
              <a:gd name="connsiteY43" fmla="*/ 561055 h 2848897"/>
              <a:gd name="connsiteX44" fmla="*/ 3157197 w 3200935"/>
              <a:gd name="connsiteY44" fmla="*/ 587772 h 2848897"/>
              <a:gd name="connsiteX45" fmla="*/ 3170555 w 3200935"/>
              <a:gd name="connsiteY45" fmla="*/ 617827 h 2848897"/>
              <a:gd name="connsiteX46" fmla="*/ 3181687 w 3200935"/>
              <a:gd name="connsiteY46" fmla="*/ 650112 h 2848897"/>
              <a:gd name="connsiteX47" fmla="*/ 3191705 w 3200935"/>
              <a:gd name="connsiteY47" fmla="*/ 682393 h 2848897"/>
              <a:gd name="connsiteX48" fmla="*/ 3200612 w 3200935"/>
              <a:gd name="connsiteY48" fmla="*/ 716904 h 2848897"/>
              <a:gd name="connsiteX49" fmla="*/ 3200935 w 3200935"/>
              <a:gd name="connsiteY49" fmla="*/ 718115 h 2848897"/>
              <a:gd name="connsiteX50" fmla="*/ 3200935 w 3200935"/>
              <a:gd name="connsiteY50" fmla="*/ 2848897 h 2848897"/>
              <a:gd name="connsiteX51" fmla="*/ 413394 w 3200935"/>
              <a:gd name="connsiteY51" fmla="*/ 2848897 h 2848897"/>
              <a:gd name="connsiteX52" fmla="*/ 400932 w 3200935"/>
              <a:gd name="connsiteY52" fmla="*/ 2820857 h 2848897"/>
              <a:gd name="connsiteX53" fmla="*/ 385348 w 3200935"/>
              <a:gd name="connsiteY53" fmla="*/ 2793028 h 2848897"/>
              <a:gd name="connsiteX54" fmla="*/ 365311 w 3200935"/>
              <a:gd name="connsiteY54" fmla="*/ 2768537 h 2848897"/>
              <a:gd name="connsiteX55" fmla="*/ 343046 w 3200935"/>
              <a:gd name="connsiteY55" fmla="*/ 2742933 h 2848897"/>
              <a:gd name="connsiteX56" fmla="*/ 317443 w 3200935"/>
              <a:gd name="connsiteY56" fmla="*/ 2720669 h 2848897"/>
              <a:gd name="connsiteX57" fmla="*/ 289612 w 3200935"/>
              <a:gd name="connsiteY57" fmla="*/ 2699519 h 2848897"/>
              <a:gd name="connsiteX58" fmla="*/ 261783 w 3200935"/>
              <a:gd name="connsiteY58" fmla="*/ 2678368 h 2848897"/>
              <a:gd name="connsiteX59" fmla="*/ 233954 w 3200935"/>
              <a:gd name="connsiteY59" fmla="*/ 2657218 h 2848897"/>
              <a:gd name="connsiteX60" fmla="*/ 207237 w 3200935"/>
              <a:gd name="connsiteY60" fmla="*/ 2636065 h 2848897"/>
              <a:gd name="connsiteX61" fmla="*/ 181633 w 3200935"/>
              <a:gd name="connsiteY61" fmla="*/ 2612689 h 2848897"/>
              <a:gd name="connsiteX62" fmla="*/ 159370 w 3200935"/>
              <a:gd name="connsiteY62" fmla="*/ 2589312 h 2848897"/>
              <a:gd name="connsiteX63" fmla="*/ 140446 w 3200935"/>
              <a:gd name="connsiteY63" fmla="*/ 2562594 h 2848897"/>
              <a:gd name="connsiteX64" fmla="*/ 125974 w 3200935"/>
              <a:gd name="connsiteY64" fmla="*/ 2534764 h 2848897"/>
              <a:gd name="connsiteX65" fmla="*/ 115956 w 3200935"/>
              <a:gd name="connsiteY65" fmla="*/ 2501370 h 2848897"/>
              <a:gd name="connsiteX66" fmla="*/ 111502 w 3200935"/>
              <a:gd name="connsiteY66" fmla="*/ 2466860 h 2848897"/>
              <a:gd name="connsiteX67" fmla="*/ 110388 w 3200935"/>
              <a:gd name="connsiteY67" fmla="*/ 2431236 h 2848897"/>
              <a:gd name="connsiteX68" fmla="*/ 113728 w 3200935"/>
              <a:gd name="connsiteY68" fmla="*/ 2393388 h 2848897"/>
              <a:gd name="connsiteX69" fmla="*/ 118182 w 3200935"/>
              <a:gd name="connsiteY69" fmla="*/ 2355539 h 2848897"/>
              <a:gd name="connsiteX70" fmla="*/ 123747 w 3200935"/>
              <a:gd name="connsiteY70" fmla="*/ 2317690 h 2848897"/>
              <a:gd name="connsiteX71" fmla="*/ 128200 w 3200935"/>
              <a:gd name="connsiteY71" fmla="*/ 2279842 h 2848897"/>
              <a:gd name="connsiteX72" fmla="*/ 130428 w 3200935"/>
              <a:gd name="connsiteY72" fmla="*/ 2241992 h 2848897"/>
              <a:gd name="connsiteX73" fmla="*/ 130428 w 3200935"/>
              <a:gd name="connsiteY73" fmla="*/ 2205256 h 2848897"/>
              <a:gd name="connsiteX74" fmla="*/ 125974 w 3200935"/>
              <a:gd name="connsiteY74" fmla="*/ 2170747 h 2848897"/>
              <a:gd name="connsiteX75" fmla="*/ 117069 w 3200935"/>
              <a:gd name="connsiteY75" fmla="*/ 2136238 h 2848897"/>
              <a:gd name="connsiteX76" fmla="*/ 103710 w 3200935"/>
              <a:gd name="connsiteY76" fmla="*/ 2103954 h 2848897"/>
              <a:gd name="connsiteX77" fmla="*/ 87012 w 3200935"/>
              <a:gd name="connsiteY77" fmla="*/ 2070559 h 2848897"/>
              <a:gd name="connsiteX78" fmla="*/ 68088 w 3200935"/>
              <a:gd name="connsiteY78" fmla="*/ 2037163 h 2848897"/>
              <a:gd name="connsiteX79" fmla="*/ 48051 w 3200935"/>
              <a:gd name="connsiteY79" fmla="*/ 2003766 h 2848897"/>
              <a:gd name="connsiteX80" fmla="*/ 29127 w 3200935"/>
              <a:gd name="connsiteY80" fmla="*/ 1971483 h 2848897"/>
              <a:gd name="connsiteX81" fmla="*/ 12427 w 3200935"/>
              <a:gd name="connsiteY81" fmla="*/ 1936974 h 2848897"/>
              <a:gd name="connsiteX82" fmla="*/ 0 w 3200935"/>
              <a:gd name="connsiteY82" fmla="*/ 1905903 h 2848897"/>
              <a:gd name="connsiteX83" fmla="*/ 0 w 3200935"/>
              <a:gd name="connsiteY83" fmla="*/ 1760990 h 2848897"/>
              <a:gd name="connsiteX84" fmla="*/ 12427 w 3200935"/>
              <a:gd name="connsiteY84" fmla="*/ 1729918 h 2848897"/>
              <a:gd name="connsiteX85" fmla="*/ 29127 w 3200935"/>
              <a:gd name="connsiteY85" fmla="*/ 1695410 h 2848897"/>
              <a:gd name="connsiteX86" fmla="*/ 48051 w 3200935"/>
              <a:gd name="connsiteY86" fmla="*/ 1663126 h 2848897"/>
              <a:gd name="connsiteX87" fmla="*/ 68088 w 3200935"/>
              <a:gd name="connsiteY87" fmla="*/ 1629730 h 2848897"/>
              <a:gd name="connsiteX88" fmla="*/ 87012 w 3200935"/>
              <a:gd name="connsiteY88" fmla="*/ 1596334 h 2848897"/>
              <a:gd name="connsiteX89" fmla="*/ 103710 w 3200935"/>
              <a:gd name="connsiteY89" fmla="*/ 1562938 h 2848897"/>
              <a:gd name="connsiteX90" fmla="*/ 117069 w 3200935"/>
              <a:gd name="connsiteY90" fmla="*/ 1530654 h 2848897"/>
              <a:gd name="connsiteX91" fmla="*/ 125974 w 3200935"/>
              <a:gd name="connsiteY91" fmla="*/ 1496145 h 2848897"/>
              <a:gd name="connsiteX92" fmla="*/ 130428 w 3200935"/>
              <a:gd name="connsiteY92" fmla="*/ 1461636 h 2848897"/>
              <a:gd name="connsiteX93" fmla="*/ 130428 w 3200935"/>
              <a:gd name="connsiteY93" fmla="*/ 1424901 h 2848897"/>
              <a:gd name="connsiteX94" fmla="*/ 128200 w 3200935"/>
              <a:gd name="connsiteY94" fmla="*/ 1387052 h 2848897"/>
              <a:gd name="connsiteX95" fmla="*/ 123747 w 3200935"/>
              <a:gd name="connsiteY95" fmla="*/ 1349203 h 2848897"/>
              <a:gd name="connsiteX96" fmla="*/ 118182 w 3200935"/>
              <a:gd name="connsiteY96" fmla="*/ 1311353 h 2848897"/>
              <a:gd name="connsiteX97" fmla="*/ 113728 w 3200935"/>
              <a:gd name="connsiteY97" fmla="*/ 1273505 h 2848897"/>
              <a:gd name="connsiteX98" fmla="*/ 110388 w 3200935"/>
              <a:gd name="connsiteY98" fmla="*/ 1235657 h 2848897"/>
              <a:gd name="connsiteX99" fmla="*/ 111502 w 3200935"/>
              <a:gd name="connsiteY99" fmla="*/ 1200034 h 2848897"/>
              <a:gd name="connsiteX100" fmla="*/ 115956 w 3200935"/>
              <a:gd name="connsiteY100" fmla="*/ 1165525 h 2848897"/>
              <a:gd name="connsiteX101" fmla="*/ 125974 w 3200935"/>
              <a:gd name="connsiteY101" fmla="*/ 1132128 h 2848897"/>
              <a:gd name="connsiteX102" fmla="*/ 140446 w 3200935"/>
              <a:gd name="connsiteY102" fmla="*/ 1104298 h 2848897"/>
              <a:gd name="connsiteX103" fmla="*/ 159370 w 3200935"/>
              <a:gd name="connsiteY103" fmla="*/ 1077582 h 2848897"/>
              <a:gd name="connsiteX104" fmla="*/ 181633 w 3200935"/>
              <a:gd name="connsiteY104" fmla="*/ 1054204 h 2848897"/>
              <a:gd name="connsiteX105" fmla="*/ 207237 w 3200935"/>
              <a:gd name="connsiteY105" fmla="*/ 1030827 h 2848897"/>
              <a:gd name="connsiteX106" fmla="*/ 233954 w 3200935"/>
              <a:gd name="connsiteY106" fmla="*/ 1009676 h 2848897"/>
              <a:gd name="connsiteX107" fmla="*/ 261783 w 3200935"/>
              <a:gd name="connsiteY107" fmla="*/ 988524 h 2848897"/>
              <a:gd name="connsiteX108" fmla="*/ 289612 w 3200935"/>
              <a:gd name="connsiteY108" fmla="*/ 967374 h 2848897"/>
              <a:gd name="connsiteX109" fmla="*/ 317443 w 3200935"/>
              <a:gd name="connsiteY109" fmla="*/ 946223 h 2848897"/>
              <a:gd name="connsiteX110" fmla="*/ 343046 w 3200935"/>
              <a:gd name="connsiteY110" fmla="*/ 923960 h 2848897"/>
              <a:gd name="connsiteX111" fmla="*/ 365311 w 3200935"/>
              <a:gd name="connsiteY111" fmla="*/ 898356 h 2848897"/>
              <a:gd name="connsiteX112" fmla="*/ 385348 w 3200935"/>
              <a:gd name="connsiteY112" fmla="*/ 873865 h 2848897"/>
              <a:gd name="connsiteX113" fmla="*/ 400932 w 3200935"/>
              <a:gd name="connsiteY113" fmla="*/ 846035 h 2848897"/>
              <a:gd name="connsiteX114" fmla="*/ 414290 w 3200935"/>
              <a:gd name="connsiteY114" fmla="*/ 815980 h 2848897"/>
              <a:gd name="connsiteX115" fmla="*/ 425422 w 3200935"/>
              <a:gd name="connsiteY115" fmla="*/ 783695 h 2848897"/>
              <a:gd name="connsiteX116" fmla="*/ 435442 w 3200935"/>
              <a:gd name="connsiteY116" fmla="*/ 750298 h 2848897"/>
              <a:gd name="connsiteX117" fmla="*/ 444347 w 3200935"/>
              <a:gd name="connsiteY117" fmla="*/ 716904 h 2848897"/>
              <a:gd name="connsiteX118" fmla="*/ 453253 w 3200935"/>
              <a:gd name="connsiteY118" fmla="*/ 682393 h 2848897"/>
              <a:gd name="connsiteX119" fmla="*/ 463271 w 3200935"/>
              <a:gd name="connsiteY119" fmla="*/ 650112 h 2848897"/>
              <a:gd name="connsiteX120" fmla="*/ 474403 w 3200935"/>
              <a:gd name="connsiteY120" fmla="*/ 617827 h 2848897"/>
              <a:gd name="connsiteX121" fmla="*/ 487762 w 3200935"/>
              <a:gd name="connsiteY121" fmla="*/ 587772 h 2848897"/>
              <a:gd name="connsiteX122" fmla="*/ 504460 w 3200935"/>
              <a:gd name="connsiteY122" fmla="*/ 561055 h 2848897"/>
              <a:gd name="connsiteX123" fmla="*/ 524495 w 3200935"/>
              <a:gd name="connsiteY123" fmla="*/ 536565 h 2848897"/>
              <a:gd name="connsiteX124" fmla="*/ 548987 w 3200935"/>
              <a:gd name="connsiteY124" fmla="*/ 516527 h 2848897"/>
              <a:gd name="connsiteX125" fmla="*/ 575704 w 3200935"/>
              <a:gd name="connsiteY125" fmla="*/ 499829 h 2848897"/>
              <a:gd name="connsiteX126" fmla="*/ 605759 w 3200935"/>
              <a:gd name="connsiteY126" fmla="*/ 486470 h 2848897"/>
              <a:gd name="connsiteX127" fmla="*/ 638042 w 3200935"/>
              <a:gd name="connsiteY127" fmla="*/ 475338 h 2848897"/>
              <a:gd name="connsiteX128" fmla="*/ 670325 w 3200935"/>
              <a:gd name="connsiteY128" fmla="*/ 465320 h 2848897"/>
              <a:gd name="connsiteX129" fmla="*/ 704834 w 3200935"/>
              <a:gd name="connsiteY129" fmla="*/ 456413 h 2848897"/>
              <a:gd name="connsiteX130" fmla="*/ 738229 w 3200935"/>
              <a:gd name="connsiteY130" fmla="*/ 447507 h 2848897"/>
              <a:gd name="connsiteX131" fmla="*/ 771626 w 3200935"/>
              <a:gd name="connsiteY131" fmla="*/ 437489 h 2848897"/>
              <a:gd name="connsiteX132" fmla="*/ 803907 w 3200935"/>
              <a:gd name="connsiteY132" fmla="*/ 426357 h 2848897"/>
              <a:gd name="connsiteX133" fmla="*/ 833964 w 3200935"/>
              <a:gd name="connsiteY133" fmla="*/ 412999 h 2848897"/>
              <a:gd name="connsiteX134" fmla="*/ 861794 w 3200935"/>
              <a:gd name="connsiteY134" fmla="*/ 397415 h 2848897"/>
              <a:gd name="connsiteX135" fmla="*/ 886284 w 3200935"/>
              <a:gd name="connsiteY135" fmla="*/ 377377 h 2848897"/>
              <a:gd name="connsiteX136" fmla="*/ 911888 w 3200935"/>
              <a:gd name="connsiteY136" fmla="*/ 355112 h 2848897"/>
              <a:gd name="connsiteX137" fmla="*/ 934152 w 3200935"/>
              <a:gd name="connsiteY137" fmla="*/ 329509 h 2848897"/>
              <a:gd name="connsiteX138" fmla="*/ 955302 w 3200935"/>
              <a:gd name="connsiteY138" fmla="*/ 302791 h 2848897"/>
              <a:gd name="connsiteX139" fmla="*/ 976452 w 3200935"/>
              <a:gd name="connsiteY139" fmla="*/ 274961 h 2848897"/>
              <a:gd name="connsiteX140" fmla="*/ 997604 w 3200935"/>
              <a:gd name="connsiteY140" fmla="*/ 247131 h 2848897"/>
              <a:gd name="connsiteX141" fmla="*/ 1018754 w 3200935"/>
              <a:gd name="connsiteY141" fmla="*/ 220414 h 2848897"/>
              <a:gd name="connsiteX142" fmla="*/ 1042131 w 3200935"/>
              <a:gd name="connsiteY142" fmla="*/ 194811 h 2848897"/>
              <a:gd name="connsiteX143" fmla="*/ 1065507 w 3200935"/>
              <a:gd name="connsiteY143" fmla="*/ 172547 h 2848897"/>
              <a:gd name="connsiteX144" fmla="*/ 1092225 w 3200935"/>
              <a:gd name="connsiteY144" fmla="*/ 153622 h 2848897"/>
              <a:gd name="connsiteX145" fmla="*/ 1120055 w 3200935"/>
              <a:gd name="connsiteY145" fmla="*/ 139150 h 2848897"/>
              <a:gd name="connsiteX146" fmla="*/ 1153451 w 3200935"/>
              <a:gd name="connsiteY146" fmla="*/ 129132 h 2848897"/>
              <a:gd name="connsiteX147" fmla="*/ 1187961 w 3200935"/>
              <a:gd name="connsiteY147" fmla="*/ 124678 h 2848897"/>
              <a:gd name="connsiteX148" fmla="*/ 1223581 w 3200935"/>
              <a:gd name="connsiteY148" fmla="*/ 123565 h 2848897"/>
              <a:gd name="connsiteX149" fmla="*/ 1261429 w 3200935"/>
              <a:gd name="connsiteY149" fmla="*/ 126906 h 2848897"/>
              <a:gd name="connsiteX150" fmla="*/ 1299279 w 3200935"/>
              <a:gd name="connsiteY150" fmla="*/ 131359 h 2848897"/>
              <a:gd name="connsiteX151" fmla="*/ 1337128 w 3200935"/>
              <a:gd name="connsiteY151" fmla="*/ 136924 h 2848897"/>
              <a:gd name="connsiteX152" fmla="*/ 1374976 w 3200935"/>
              <a:gd name="connsiteY152" fmla="*/ 141378 h 2848897"/>
              <a:gd name="connsiteX153" fmla="*/ 1412824 w 3200935"/>
              <a:gd name="connsiteY153" fmla="*/ 143604 h 2848897"/>
              <a:gd name="connsiteX154" fmla="*/ 1449561 w 3200935"/>
              <a:gd name="connsiteY154" fmla="*/ 143604 h 2848897"/>
              <a:gd name="connsiteX155" fmla="*/ 1484069 w 3200935"/>
              <a:gd name="connsiteY155" fmla="*/ 139150 h 2848897"/>
              <a:gd name="connsiteX156" fmla="*/ 1518579 w 3200935"/>
              <a:gd name="connsiteY156" fmla="*/ 130245 h 2848897"/>
              <a:gd name="connsiteX157" fmla="*/ 1551974 w 3200935"/>
              <a:gd name="connsiteY157" fmla="*/ 116887 h 2848897"/>
              <a:gd name="connsiteX158" fmla="*/ 1585369 w 3200935"/>
              <a:gd name="connsiteY158" fmla="*/ 99075 h 2848897"/>
              <a:gd name="connsiteX159" fmla="*/ 1618765 w 3200935"/>
              <a:gd name="connsiteY159" fmla="*/ 81264 h 2848897"/>
              <a:gd name="connsiteX160" fmla="*/ 1652161 w 3200935"/>
              <a:gd name="connsiteY160" fmla="*/ 61227 h 2848897"/>
              <a:gd name="connsiteX161" fmla="*/ 1684444 w 3200935"/>
              <a:gd name="connsiteY161" fmla="*/ 42302 h 2848897"/>
              <a:gd name="connsiteX162" fmla="*/ 1718953 w 3200935"/>
              <a:gd name="connsiteY162" fmla="*/ 25604 h 2848897"/>
              <a:gd name="connsiteX163" fmla="*/ 1752349 w 3200935"/>
              <a:gd name="connsiteY163" fmla="*/ 12245 h 2848897"/>
              <a:gd name="connsiteX164" fmla="*/ 1786858 w 3200935"/>
              <a:gd name="connsiteY164"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3200935" h="2848897">
                <a:moveTo>
                  <a:pt x="1822480" y="0"/>
                </a:moveTo>
                <a:lnTo>
                  <a:pt x="1858100" y="3339"/>
                </a:lnTo>
                <a:lnTo>
                  <a:pt x="1892611" y="12245"/>
                </a:lnTo>
                <a:lnTo>
                  <a:pt x="1926007" y="25604"/>
                </a:lnTo>
                <a:lnTo>
                  <a:pt x="1960514" y="42302"/>
                </a:lnTo>
                <a:lnTo>
                  <a:pt x="1992798" y="61227"/>
                </a:lnTo>
                <a:lnTo>
                  <a:pt x="2026194" y="81264"/>
                </a:lnTo>
                <a:lnTo>
                  <a:pt x="2059589" y="99075"/>
                </a:lnTo>
                <a:lnTo>
                  <a:pt x="2092985" y="116887"/>
                </a:lnTo>
                <a:lnTo>
                  <a:pt x="2125268" y="130245"/>
                </a:lnTo>
                <a:lnTo>
                  <a:pt x="2160890" y="139150"/>
                </a:lnTo>
                <a:lnTo>
                  <a:pt x="2195399" y="143604"/>
                </a:lnTo>
                <a:lnTo>
                  <a:pt x="2232134" y="143604"/>
                </a:lnTo>
                <a:lnTo>
                  <a:pt x="2269983" y="141378"/>
                </a:lnTo>
                <a:lnTo>
                  <a:pt x="2307831" y="136924"/>
                </a:lnTo>
                <a:lnTo>
                  <a:pt x="2345681" y="131359"/>
                </a:lnTo>
                <a:lnTo>
                  <a:pt x="2383529" y="126906"/>
                </a:lnTo>
                <a:lnTo>
                  <a:pt x="2421378" y="123565"/>
                </a:lnTo>
                <a:lnTo>
                  <a:pt x="2456999" y="124678"/>
                </a:lnTo>
                <a:lnTo>
                  <a:pt x="2491507" y="129132"/>
                </a:lnTo>
                <a:lnTo>
                  <a:pt x="2524903" y="139150"/>
                </a:lnTo>
                <a:lnTo>
                  <a:pt x="2552734" y="153622"/>
                </a:lnTo>
                <a:lnTo>
                  <a:pt x="2579449" y="172547"/>
                </a:lnTo>
                <a:lnTo>
                  <a:pt x="2602827" y="194811"/>
                </a:lnTo>
                <a:lnTo>
                  <a:pt x="2626204" y="220414"/>
                </a:lnTo>
                <a:lnTo>
                  <a:pt x="2647355" y="247131"/>
                </a:lnTo>
                <a:lnTo>
                  <a:pt x="2668506" y="274961"/>
                </a:lnTo>
                <a:lnTo>
                  <a:pt x="2689656" y="302791"/>
                </a:lnTo>
                <a:lnTo>
                  <a:pt x="2710806" y="329509"/>
                </a:lnTo>
                <a:lnTo>
                  <a:pt x="2733071" y="355112"/>
                </a:lnTo>
                <a:lnTo>
                  <a:pt x="2758675" y="377377"/>
                </a:lnTo>
                <a:lnTo>
                  <a:pt x="2783165" y="397415"/>
                </a:lnTo>
                <a:lnTo>
                  <a:pt x="2810995" y="412999"/>
                </a:lnTo>
                <a:lnTo>
                  <a:pt x="2841051" y="426357"/>
                </a:lnTo>
                <a:lnTo>
                  <a:pt x="2873333" y="437489"/>
                </a:lnTo>
                <a:lnTo>
                  <a:pt x="2906728" y="447507"/>
                </a:lnTo>
                <a:lnTo>
                  <a:pt x="2940124" y="456413"/>
                </a:lnTo>
                <a:lnTo>
                  <a:pt x="2974633" y="465320"/>
                </a:lnTo>
                <a:lnTo>
                  <a:pt x="3006916" y="475338"/>
                </a:lnTo>
                <a:lnTo>
                  <a:pt x="3039197" y="486470"/>
                </a:lnTo>
                <a:lnTo>
                  <a:pt x="3069254" y="499829"/>
                </a:lnTo>
                <a:lnTo>
                  <a:pt x="3095972" y="516527"/>
                </a:lnTo>
                <a:lnTo>
                  <a:pt x="3120463" y="536565"/>
                </a:lnTo>
                <a:lnTo>
                  <a:pt x="3140498" y="561055"/>
                </a:lnTo>
                <a:lnTo>
                  <a:pt x="3157197" y="587772"/>
                </a:lnTo>
                <a:lnTo>
                  <a:pt x="3170555" y="617827"/>
                </a:lnTo>
                <a:lnTo>
                  <a:pt x="3181687" y="650112"/>
                </a:lnTo>
                <a:lnTo>
                  <a:pt x="3191705" y="682393"/>
                </a:lnTo>
                <a:lnTo>
                  <a:pt x="3200612" y="716904"/>
                </a:lnTo>
                <a:lnTo>
                  <a:pt x="3200935" y="718115"/>
                </a:lnTo>
                <a:lnTo>
                  <a:pt x="3200935" y="2848897"/>
                </a:lnTo>
                <a:lnTo>
                  <a:pt x="413394" y="2848897"/>
                </a:lnTo>
                <a:lnTo>
                  <a:pt x="400932" y="2820857"/>
                </a:lnTo>
                <a:lnTo>
                  <a:pt x="385348" y="2793028"/>
                </a:lnTo>
                <a:lnTo>
                  <a:pt x="365311" y="2768537"/>
                </a:lnTo>
                <a:lnTo>
                  <a:pt x="343046" y="2742933"/>
                </a:lnTo>
                <a:lnTo>
                  <a:pt x="317443" y="2720669"/>
                </a:lnTo>
                <a:lnTo>
                  <a:pt x="289612" y="2699519"/>
                </a:lnTo>
                <a:lnTo>
                  <a:pt x="261783" y="2678368"/>
                </a:lnTo>
                <a:lnTo>
                  <a:pt x="233954" y="2657218"/>
                </a:lnTo>
                <a:lnTo>
                  <a:pt x="207237" y="2636065"/>
                </a:lnTo>
                <a:lnTo>
                  <a:pt x="181633" y="2612689"/>
                </a:lnTo>
                <a:lnTo>
                  <a:pt x="159370" y="2589312"/>
                </a:lnTo>
                <a:lnTo>
                  <a:pt x="140446" y="2562594"/>
                </a:lnTo>
                <a:lnTo>
                  <a:pt x="125974" y="2534764"/>
                </a:lnTo>
                <a:lnTo>
                  <a:pt x="115956" y="2501370"/>
                </a:lnTo>
                <a:lnTo>
                  <a:pt x="111502" y="2466860"/>
                </a:lnTo>
                <a:lnTo>
                  <a:pt x="110388" y="2431236"/>
                </a:lnTo>
                <a:lnTo>
                  <a:pt x="113728" y="2393388"/>
                </a:lnTo>
                <a:lnTo>
                  <a:pt x="118182" y="2355539"/>
                </a:lnTo>
                <a:lnTo>
                  <a:pt x="123747" y="2317690"/>
                </a:lnTo>
                <a:lnTo>
                  <a:pt x="128200" y="2279842"/>
                </a:lnTo>
                <a:lnTo>
                  <a:pt x="130428" y="2241992"/>
                </a:lnTo>
                <a:lnTo>
                  <a:pt x="130428" y="2205256"/>
                </a:lnTo>
                <a:lnTo>
                  <a:pt x="125974" y="2170747"/>
                </a:lnTo>
                <a:lnTo>
                  <a:pt x="117069" y="2136238"/>
                </a:lnTo>
                <a:lnTo>
                  <a:pt x="103710" y="2103954"/>
                </a:lnTo>
                <a:lnTo>
                  <a:pt x="87012" y="2070559"/>
                </a:lnTo>
                <a:lnTo>
                  <a:pt x="68088" y="2037163"/>
                </a:lnTo>
                <a:lnTo>
                  <a:pt x="48051" y="2003766"/>
                </a:lnTo>
                <a:lnTo>
                  <a:pt x="29127" y="1971483"/>
                </a:lnTo>
                <a:lnTo>
                  <a:pt x="12427" y="1936974"/>
                </a:lnTo>
                <a:lnTo>
                  <a:pt x="0" y="1905903"/>
                </a:lnTo>
                <a:lnTo>
                  <a:pt x="0" y="1760990"/>
                </a:lnTo>
                <a:lnTo>
                  <a:pt x="12427" y="1729918"/>
                </a:lnTo>
                <a:lnTo>
                  <a:pt x="29127" y="1695410"/>
                </a:lnTo>
                <a:lnTo>
                  <a:pt x="48051" y="1663126"/>
                </a:lnTo>
                <a:lnTo>
                  <a:pt x="68088" y="1629730"/>
                </a:lnTo>
                <a:lnTo>
                  <a:pt x="87012" y="1596334"/>
                </a:lnTo>
                <a:lnTo>
                  <a:pt x="103710" y="1562938"/>
                </a:lnTo>
                <a:lnTo>
                  <a:pt x="117069" y="1530654"/>
                </a:lnTo>
                <a:lnTo>
                  <a:pt x="125974" y="1496145"/>
                </a:lnTo>
                <a:lnTo>
                  <a:pt x="130428" y="1461636"/>
                </a:lnTo>
                <a:lnTo>
                  <a:pt x="130428" y="1424901"/>
                </a:lnTo>
                <a:lnTo>
                  <a:pt x="128200" y="1387052"/>
                </a:lnTo>
                <a:lnTo>
                  <a:pt x="123747" y="1349203"/>
                </a:lnTo>
                <a:lnTo>
                  <a:pt x="118182" y="1311353"/>
                </a:lnTo>
                <a:lnTo>
                  <a:pt x="113728" y="1273505"/>
                </a:lnTo>
                <a:lnTo>
                  <a:pt x="110388" y="1235657"/>
                </a:lnTo>
                <a:lnTo>
                  <a:pt x="111502" y="1200034"/>
                </a:lnTo>
                <a:lnTo>
                  <a:pt x="115956" y="1165525"/>
                </a:lnTo>
                <a:lnTo>
                  <a:pt x="125974" y="1132128"/>
                </a:lnTo>
                <a:lnTo>
                  <a:pt x="140446" y="1104298"/>
                </a:lnTo>
                <a:lnTo>
                  <a:pt x="159370" y="1077582"/>
                </a:lnTo>
                <a:lnTo>
                  <a:pt x="181633" y="1054204"/>
                </a:lnTo>
                <a:lnTo>
                  <a:pt x="207237" y="1030827"/>
                </a:lnTo>
                <a:lnTo>
                  <a:pt x="233954" y="1009676"/>
                </a:lnTo>
                <a:lnTo>
                  <a:pt x="261783" y="988524"/>
                </a:lnTo>
                <a:lnTo>
                  <a:pt x="289612" y="967374"/>
                </a:lnTo>
                <a:lnTo>
                  <a:pt x="317443" y="946223"/>
                </a:lnTo>
                <a:lnTo>
                  <a:pt x="343046" y="923960"/>
                </a:lnTo>
                <a:lnTo>
                  <a:pt x="365311" y="898356"/>
                </a:lnTo>
                <a:lnTo>
                  <a:pt x="385348" y="873865"/>
                </a:lnTo>
                <a:lnTo>
                  <a:pt x="400932" y="846035"/>
                </a:lnTo>
                <a:lnTo>
                  <a:pt x="414290" y="815980"/>
                </a:lnTo>
                <a:lnTo>
                  <a:pt x="425422" y="783695"/>
                </a:lnTo>
                <a:lnTo>
                  <a:pt x="435442" y="750298"/>
                </a:lnTo>
                <a:lnTo>
                  <a:pt x="444347" y="716904"/>
                </a:lnTo>
                <a:lnTo>
                  <a:pt x="453253" y="682393"/>
                </a:lnTo>
                <a:lnTo>
                  <a:pt x="463271" y="650112"/>
                </a:lnTo>
                <a:lnTo>
                  <a:pt x="474403" y="617827"/>
                </a:lnTo>
                <a:lnTo>
                  <a:pt x="487762" y="587772"/>
                </a:lnTo>
                <a:lnTo>
                  <a:pt x="504460" y="561055"/>
                </a:lnTo>
                <a:lnTo>
                  <a:pt x="524495" y="536565"/>
                </a:lnTo>
                <a:lnTo>
                  <a:pt x="548987" y="516527"/>
                </a:lnTo>
                <a:lnTo>
                  <a:pt x="575704" y="499829"/>
                </a:lnTo>
                <a:lnTo>
                  <a:pt x="605759" y="486470"/>
                </a:lnTo>
                <a:lnTo>
                  <a:pt x="638042" y="475338"/>
                </a:lnTo>
                <a:lnTo>
                  <a:pt x="670325" y="465320"/>
                </a:lnTo>
                <a:lnTo>
                  <a:pt x="704834" y="456413"/>
                </a:lnTo>
                <a:lnTo>
                  <a:pt x="738229" y="447507"/>
                </a:lnTo>
                <a:lnTo>
                  <a:pt x="771626" y="437489"/>
                </a:lnTo>
                <a:lnTo>
                  <a:pt x="803907" y="426357"/>
                </a:lnTo>
                <a:lnTo>
                  <a:pt x="833964" y="412999"/>
                </a:lnTo>
                <a:lnTo>
                  <a:pt x="861794" y="397415"/>
                </a:lnTo>
                <a:lnTo>
                  <a:pt x="886284" y="377377"/>
                </a:lnTo>
                <a:lnTo>
                  <a:pt x="911888" y="355112"/>
                </a:lnTo>
                <a:lnTo>
                  <a:pt x="934152" y="329509"/>
                </a:lnTo>
                <a:lnTo>
                  <a:pt x="955302" y="302791"/>
                </a:lnTo>
                <a:lnTo>
                  <a:pt x="976452" y="274961"/>
                </a:lnTo>
                <a:lnTo>
                  <a:pt x="997604" y="247131"/>
                </a:lnTo>
                <a:lnTo>
                  <a:pt x="1018754" y="220414"/>
                </a:lnTo>
                <a:lnTo>
                  <a:pt x="1042131" y="194811"/>
                </a:lnTo>
                <a:lnTo>
                  <a:pt x="1065507" y="172547"/>
                </a:lnTo>
                <a:lnTo>
                  <a:pt x="1092225" y="153622"/>
                </a:lnTo>
                <a:lnTo>
                  <a:pt x="1120055" y="139150"/>
                </a:lnTo>
                <a:lnTo>
                  <a:pt x="1153451" y="129132"/>
                </a:lnTo>
                <a:lnTo>
                  <a:pt x="1187961" y="124678"/>
                </a:lnTo>
                <a:lnTo>
                  <a:pt x="1223581" y="123565"/>
                </a:lnTo>
                <a:lnTo>
                  <a:pt x="1261429" y="126906"/>
                </a:lnTo>
                <a:lnTo>
                  <a:pt x="1299279" y="131359"/>
                </a:lnTo>
                <a:lnTo>
                  <a:pt x="1337128" y="136924"/>
                </a:lnTo>
                <a:lnTo>
                  <a:pt x="1374976" y="141378"/>
                </a:lnTo>
                <a:lnTo>
                  <a:pt x="1412824" y="143604"/>
                </a:lnTo>
                <a:lnTo>
                  <a:pt x="1449561" y="143604"/>
                </a:lnTo>
                <a:lnTo>
                  <a:pt x="1484069" y="139150"/>
                </a:lnTo>
                <a:lnTo>
                  <a:pt x="1518579" y="130245"/>
                </a:lnTo>
                <a:lnTo>
                  <a:pt x="1551974" y="116887"/>
                </a:lnTo>
                <a:lnTo>
                  <a:pt x="1585369" y="99075"/>
                </a:lnTo>
                <a:lnTo>
                  <a:pt x="1618765" y="81264"/>
                </a:lnTo>
                <a:lnTo>
                  <a:pt x="1652161" y="61227"/>
                </a:lnTo>
                <a:lnTo>
                  <a:pt x="1684444" y="42302"/>
                </a:lnTo>
                <a:lnTo>
                  <a:pt x="1718953" y="25604"/>
                </a:lnTo>
                <a:lnTo>
                  <a:pt x="1752349" y="12245"/>
                </a:lnTo>
                <a:lnTo>
                  <a:pt x="1786858"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Dump truck">
            <a:extLst>
              <a:ext uri="{FF2B5EF4-FFF2-40B4-BE49-F238E27FC236}">
                <a16:creationId xmlns:a16="http://schemas.microsoft.com/office/drawing/2014/main" id="{66B044E7-C158-49CD-AC14-D6673E4190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flipV="1">
            <a:off x="9868755" y="4733925"/>
            <a:ext cx="1812341" cy="1812341"/>
          </a:xfrm>
          <a:prstGeom prst="rect">
            <a:avLst/>
          </a:prstGeom>
        </p:spPr>
      </p:pic>
    </p:spTree>
    <p:extLst>
      <p:ext uri="{BB962C8B-B14F-4D97-AF65-F5344CB8AC3E}">
        <p14:creationId xmlns:p14="http://schemas.microsoft.com/office/powerpoint/2010/main" val="113010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02C0C63A-B05B-45A5-AE88-7A3D061A2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41" name="Rectangle 40">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42" name="Rectangle 41">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305382" y="209550"/>
            <a:ext cx="7630807" cy="1492132"/>
          </a:xfrm>
        </p:spPr>
        <p:txBody>
          <a:bodyPr vert="horz" lIns="91440" tIns="45720" rIns="91440" bIns="45720" rtlCol="0" anchor="t">
            <a:normAutofit/>
          </a:bodyPr>
          <a:lstStyle/>
          <a:p>
            <a:pPr defTabSz="914400"/>
            <a:r>
              <a:rPr lang="en-US" dirty="0">
                <a:solidFill>
                  <a:schemeClr val="tx1"/>
                </a:solidFill>
              </a:rPr>
              <a:t>Utility use vs. permit </a:t>
            </a:r>
            <a:br>
              <a:rPr lang="en-US" dirty="0">
                <a:solidFill>
                  <a:schemeClr val="tx1"/>
                </a:solidFill>
              </a:rPr>
            </a:br>
            <a:r>
              <a:rPr lang="en-US" dirty="0">
                <a:solidFill>
                  <a:schemeClr val="tx1"/>
                </a:solidFill>
              </a:rPr>
              <a:t>expiration dates</a:t>
            </a:r>
          </a:p>
        </p:txBody>
      </p:sp>
      <p:sp>
        <p:nvSpPr>
          <p:cNvPr id="11" name="TextBox 10">
            <a:extLst>
              <a:ext uri="{FF2B5EF4-FFF2-40B4-BE49-F238E27FC236}">
                <a16:creationId xmlns:a16="http://schemas.microsoft.com/office/drawing/2014/main" id="{911FEA2F-99C8-478C-B2E9-2FD10735AA03}"/>
              </a:ext>
            </a:extLst>
          </p:cNvPr>
          <p:cNvSpPr txBox="1"/>
          <p:nvPr/>
        </p:nvSpPr>
        <p:spPr>
          <a:xfrm>
            <a:off x="193448" y="1676824"/>
            <a:ext cx="7708495" cy="3777855"/>
          </a:xfrm>
          <a:prstGeom prst="rect">
            <a:avLst/>
          </a:prstGeom>
        </p:spPr>
        <p:txBody>
          <a:bodyPr vert="horz" lIns="91440" tIns="45720" rIns="91440" bIns="45720" rtlCol="0">
            <a:normAutofit/>
          </a:bodyPr>
          <a:lstStyle/>
          <a:p>
            <a:pPr>
              <a:lnSpc>
                <a:spcPct val="90000"/>
              </a:lnSpc>
              <a:spcAft>
                <a:spcPts val="600"/>
              </a:spcAft>
            </a:pPr>
            <a:r>
              <a:rPr lang="en-US" sz="2000" dirty="0">
                <a:solidFill>
                  <a:schemeClr val="tx1">
                    <a:alpha val="60000"/>
                  </a:schemeClr>
                </a:solidFill>
              </a:rPr>
              <a:t>These are the current use and permit expiration rules:</a:t>
            </a:r>
          </a:p>
          <a:p>
            <a:pPr indent="-228600">
              <a:lnSpc>
                <a:spcPct val="90000"/>
              </a:lnSpc>
              <a:spcAft>
                <a:spcPts val="600"/>
              </a:spcAft>
              <a:buFont typeface="Arial" panose="020B0604020202020204" pitchFamily="34" charset="0"/>
              <a:buChar char="•"/>
            </a:pPr>
            <a:endParaRPr lang="en-US" sz="2000" dirty="0">
              <a:solidFill>
                <a:schemeClr val="tx1">
                  <a:alpha val="60000"/>
                </a:schemeClr>
              </a:solidFill>
            </a:endParaRPr>
          </a:p>
          <a:p>
            <a:pPr indent="-228600">
              <a:lnSpc>
                <a:spcPct val="90000"/>
              </a:lnSpc>
              <a:spcAft>
                <a:spcPts val="600"/>
              </a:spcAft>
              <a:buFont typeface="Arial" panose="020B0604020202020204" pitchFamily="34" charset="0"/>
              <a:buChar char="•"/>
            </a:pPr>
            <a:r>
              <a:rPr lang="en-US" sz="2000" b="1" u="sng" dirty="0">
                <a:solidFill>
                  <a:schemeClr val="tx1">
                    <a:alpha val="60000"/>
                  </a:schemeClr>
                </a:solidFill>
              </a:rPr>
              <a:t>Initial issuance: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Use Expiration = Use Start Date + Duration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Permit Expiration = Latest Use Expiration Date + 6-months </a:t>
            </a:r>
          </a:p>
          <a:p>
            <a:pPr indent="-228600">
              <a:lnSpc>
                <a:spcPct val="90000"/>
              </a:lnSpc>
              <a:spcAft>
                <a:spcPts val="600"/>
              </a:spcAft>
              <a:buFont typeface="Arial" panose="020B0604020202020204" pitchFamily="34" charset="0"/>
              <a:buChar char="•"/>
            </a:pPr>
            <a:endParaRPr lang="en-US" sz="2000" dirty="0">
              <a:solidFill>
                <a:schemeClr val="tx1">
                  <a:alpha val="60000"/>
                </a:schemeClr>
              </a:solidFill>
            </a:endParaRPr>
          </a:p>
          <a:p>
            <a:pPr indent="-228600">
              <a:lnSpc>
                <a:spcPct val="90000"/>
              </a:lnSpc>
              <a:spcAft>
                <a:spcPts val="600"/>
              </a:spcAft>
              <a:buFont typeface="Arial" panose="020B0604020202020204" pitchFamily="34" charset="0"/>
              <a:buChar char="•"/>
            </a:pPr>
            <a:r>
              <a:rPr lang="en-US" sz="2000" b="1" u="sng" dirty="0">
                <a:solidFill>
                  <a:schemeClr val="tx1">
                    <a:alpha val="60000"/>
                  </a:schemeClr>
                </a:solidFill>
              </a:rPr>
              <a:t>Amendment issuance </a:t>
            </a:r>
            <a:r>
              <a:rPr lang="en-US" sz="2000" b="1" i="1" u="sng" dirty="0">
                <a:solidFill>
                  <a:schemeClr val="tx1">
                    <a:alpha val="60000"/>
                  </a:schemeClr>
                </a:solidFill>
              </a:rPr>
              <a:t>before</a:t>
            </a:r>
            <a:r>
              <a:rPr lang="en-US" sz="2000" b="1" u="sng" dirty="0">
                <a:solidFill>
                  <a:schemeClr val="tx1">
                    <a:alpha val="60000"/>
                  </a:schemeClr>
                </a:solidFill>
              </a:rPr>
              <a:t> the Latest Use Expiration Date: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Use Expiration = Use Start Date + Duration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Permit Expiration = Latest Use Expiration Date + 6-months </a:t>
            </a:r>
          </a:p>
          <a:p>
            <a:pPr>
              <a:lnSpc>
                <a:spcPct val="90000"/>
              </a:lnSpc>
              <a:spcAft>
                <a:spcPts val="600"/>
              </a:spcAft>
            </a:pPr>
            <a:endParaRPr lang="en-US" sz="2000" dirty="0">
              <a:solidFill>
                <a:schemeClr val="tx1">
                  <a:alpha val="60000"/>
                </a:schemeClr>
              </a:solidFill>
            </a:endParaRPr>
          </a:p>
        </p:txBody>
      </p:sp>
      <p:sp>
        <p:nvSpPr>
          <p:cNvPr id="44" name="Freeform: Shape 43">
            <a:extLst>
              <a:ext uri="{FF2B5EF4-FFF2-40B4-BE49-F238E27FC236}">
                <a16:creationId xmlns:a16="http://schemas.microsoft.com/office/drawing/2014/main" id="{8C4F1A0C-BD28-4977-9745-E2A4FB752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46" name="Freeform: Shape 45">
            <a:extLst>
              <a:ext uri="{FF2B5EF4-FFF2-40B4-BE49-F238E27FC236}">
                <a16:creationId xmlns:a16="http://schemas.microsoft.com/office/drawing/2014/main" id="{6D32E310-1144-4755-A1D0-5F2886009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7" y="-4"/>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Cement truck">
            <a:extLst>
              <a:ext uri="{FF2B5EF4-FFF2-40B4-BE49-F238E27FC236}">
                <a16:creationId xmlns:a16="http://schemas.microsoft.com/office/drawing/2014/main" id="{60EDA4D6-B33C-4102-89D4-F66997252C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46517" y="209550"/>
            <a:ext cx="2505075" cy="2505075"/>
          </a:xfrm>
          <a:prstGeom prst="rect">
            <a:avLst/>
          </a:prstGeom>
        </p:spPr>
      </p:pic>
      <p:sp>
        <p:nvSpPr>
          <p:cNvPr id="48" name="Freeform: Shape 47">
            <a:extLst>
              <a:ext uri="{FF2B5EF4-FFF2-40B4-BE49-F238E27FC236}">
                <a16:creationId xmlns:a16="http://schemas.microsoft.com/office/drawing/2014/main" id="{2AD292BD-58D8-4261-AD54-80C939F13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50" name="Freeform: Shape 49">
            <a:extLst>
              <a:ext uri="{FF2B5EF4-FFF2-40B4-BE49-F238E27FC236}">
                <a16:creationId xmlns:a16="http://schemas.microsoft.com/office/drawing/2014/main" id="{875C1B52-15CE-4113-A420-BFFE21037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066" y="4009109"/>
            <a:ext cx="3200935" cy="2848897"/>
          </a:xfrm>
          <a:custGeom>
            <a:avLst/>
            <a:gdLst>
              <a:gd name="connsiteX0" fmla="*/ 1822480 w 3200935"/>
              <a:gd name="connsiteY0" fmla="*/ 0 h 2848897"/>
              <a:gd name="connsiteX1" fmla="*/ 1858100 w 3200935"/>
              <a:gd name="connsiteY1" fmla="*/ 3339 h 2848897"/>
              <a:gd name="connsiteX2" fmla="*/ 1892611 w 3200935"/>
              <a:gd name="connsiteY2" fmla="*/ 12245 h 2848897"/>
              <a:gd name="connsiteX3" fmla="*/ 1926007 w 3200935"/>
              <a:gd name="connsiteY3" fmla="*/ 25604 h 2848897"/>
              <a:gd name="connsiteX4" fmla="*/ 1960514 w 3200935"/>
              <a:gd name="connsiteY4" fmla="*/ 42302 h 2848897"/>
              <a:gd name="connsiteX5" fmla="*/ 1992798 w 3200935"/>
              <a:gd name="connsiteY5" fmla="*/ 61227 h 2848897"/>
              <a:gd name="connsiteX6" fmla="*/ 2026194 w 3200935"/>
              <a:gd name="connsiteY6" fmla="*/ 81264 h 2848897"/>
              <a:gd name="connsiteX7" fmla="*/ 2059589 w 3200935"/>
              <a:gd name="connsiteY7" fmla="*/ 99075 h 2848897"/>
              <a:gd name="connsiteX8" fmla="*/ 2092985 w 3200935"/>
              <a:gd name="connsiteY8" fmla="*/ 116887 h 2848897"/>
              <a:gd name="connsiteX9" fmla="*/ 2125268 w 3200935"/>
              <a:gd name="connsiteY9" fmla="*/ 130245 h 2848897"/>
              <a:gd name="connsiteX10" fmla="*/ 2160890 w 3200935"/>
              <a:gd name="connsiteY10" fmla="*/ 139150 h 2848897"/>
              <a:gd name="connsiteX11" fmla="*/ 2195399 w 3200935"/>
              <a:gd name="connsiteY11" fmla="*/ 143604 h 2848897"/>
              <a:gd name="connsiteX12" fmla="*/ 2232134 w 3200935"/>
              <a:gd name="connsiteY12" fmla="*/ 143604 h 2848897"/>
              <a:gd name="connsiteX13" fmla="*/ 2269983 w 3200935"/>
              <a:gd name="connsiteY13" fmla="*/ 141378 h 2848897"/>
              <a:gd name="connsiteX14" fmla="*/ 2307831 w 3200935"/>
              <a:gd name="connsiteY14" fmla="*/ 136924 h 2848897"/>
              <a:gd name="connsiteX15" fmla="*/ 2345681 w 3200935"/>
              <a:gd name="connsiteY15" fmla="*/ 131359 h 2848897"/>
              <a:gd name="connsiteX16" fmla="*/ 2383529 w 3200935"/>
              <a:gd name="connsiteY16" fmla="*/ 126906 h 2848897"/>
              <a:gd name="connsiteX17" fmla="*/ 2421378 w 3200935"/>
              <a:gd name="connsiteY17" fmla="*/ 123565 h 2848897"/>
              <a:gd name="connsiteX18" fmla="*/ 2456999 w 3200935"/>
              <a:gd name="connsiteY18" fmla="*/ 124678 h 2848897"/>
              <a:gd name="connsiteX19" fmla="*/ 2491507 w 3200935"/>
              <a:gd name="connsiteY19" fmla="*/ 129132 h 2848897"/>
              <a:gd name="connsiteX20" fmla="*/ 2524903 w 3200935"/>
              <a:gd name="connsiteY20" fmla="*/ 139150 h 2848897"/>
              <a:gd name="connsiteX21" fmla="*/ 2552734 w 3200935"/>
              <a:gd name="connsiteY21" fmla="*/ 153622 h 2848897"/>
              <a:gd name="connsiteX22" fmla="*/ 2579449 w 3200935"/>
              <a:gd name="connsiteY22" fmla="*/ 172547 h 2848897"/>
              <a:gd name="connsiteX23" fmla="*/ 2602827 w 3200935"/>
              <a:gd name="connsiteY23" fmla="*/ 194811 h 2848897"/>
              <a:gd name="connsiteX24" fmla="*/ 2626204 w 3200935"/>
              <a:gd name="connsiteY24" fmla="*/ 220414 h 2848897"/>
              <a:gd name="connsiteX25" fmla="*/ 2647355 w 3200935"/>
              <a:gd name="connsiteY25" fmla="*/ 247131 h 2848897"/>
              <a:gd name="connsiteX26" fmla="*/ 2668506 w 3200935"/>
              <a:gd name="connsiteY26" fmla="*/ 274961 h 2848897"/>
              <a:gd name="connsiteX27" fmla="*/ 2689656 w 3200935"/>
              <a:gd name="connsiteY27" fmla="*/ 302791 h 2848897"/>
              <a:gd name="connsiteX28" fmla="*/ 2710806 w 3200935"/>
              <a:gd name="connsiteY28" fmla="*/ 329509 h 2848897"/>
              <a:gd name="connsiteX29" fmla="*/ 2733071 w 3200935"/>
              <a:gd name="connsiteY29" fmla="*/ 355112 h 2848897"/>
              <a:gd name="connsiteX30" fmla="*/ 2758675 w 3200935"/>
              <a:gd name="connsiteY30" fmla="*/ 377377 h 2848897"/>
              <a:gd name="connsiteX31" fmla="*/ 2783165 w 3200935"/>
              <a:gd name="connsiteY31" fmla="*/ 397415 h 2848897"/>
              <a:gd name="connsiteX32" fmla="*/ 2810995 w 3200935"/>
              <a:gd name="connsiteY32" fmla="*/ 412999 h 2848897"/>
              <a:gd name="connsiteX33" fmla="*/ 2841051 w 3200935"/>
              <a:gd name="connsiteY33" fmla="*/ 426357 h 2848897"/>
              <a:gd name="connsiteX34" fmla="*/ 2873333 w 3200935"/>
              <a:gd name="connsiteY34" fmla="*/ 437489 h 2848897"/>
              <a:gd name="connsiteX35" fmla="*/ 2906728 w 3200935"/>
              <a:gd name="connsiteY35" fmla="*/ 447507 h 2848897"/>
              <a:gd name="connsiteX36" fmla="*/ 2940124 w 3200935"/>
              <a:gd name="connsiteY36" fmla="*/ 456413 h 2848897"/>
              <a:gd name="connsiteX37" fmla="*/ 2974633 w 3200935"/>
              <a:gd name="connsiteY37" fmla="*/ 465320 h 2848897"/>
              <a:gd name="connsiteX38" fmla="*/ 3006916 w 3200935"/>
              <a:gd name="connsiteY38" fmla="*/ 475338 h 2848897"/>
              <a:gd name="connsiteX39" fmla="*/ 3039197 w 3200935"/>
              <a:gd name="connsiteY39" fmla="*/ 486470 h 2848897"/>
              <a:gd name="connsiteX40" fmla="*/ 3069254 w 3200935"/>
              <a:gd name="connsiteY40" fmla="*/ 499829 h 2848897"/>
              <a:gd name="connsiteX41" fmla="*/ 3095972 w 3200935"/>
              <a:gd name="connsiteY41" fmla="*/ 516527 h 2848897"/>
              <a:gd name="connsiteX42" fmla="*/ 3120463 w 3200935"/>
              <a:gd name="connsiteY42" fmla="*/ 536565 h 2848897"/>
              <a:gd name="connsiteX43" fmla="*/ 3140498 w 3200935"/>
              <a:gd name="connsiteY43" fmla="*/ 561055 h 2848897"/>
              <a:gd name="connsiteX44" fmla="*/ 3157197 w 3200935"/>
              <a:gd name="connsiteY44" fmla="*/ 587772 h 2848897"/>
              <a:gd name="connsiteX45" fmla="*/ 3170555 w 3200935"/>
              <a:gd name="connsiteY45" fmla="*/ 617827 h 2848897"/>
              <a:gd name="connsiteX46" fmla="*/ 3181687 w 3200935"/>
              <a:gd name="connsiteY46" fmla="*/ 650112 h 2848897"/>
              <a:gd name="connsiteX47" fmla="*/ 3191705 w 3200935"/>
              <a:gd name="connsiteY47" fmla="*/ 682393 h 2848897"/>
              <a:gd name="connsiteX48" fmla="*/ 3200612 w 3200935"/>
              <a:gd name="connsiteY48" fmla="*/ 716904 h 2848897"/>
              <a:gd name="connsiteX49" fmla="*/ 3200935 w 3200935"/>
              <a:gd name="connsiteY49" fmla="*/ 718115 h 2848897"/>
              <a:gd name="connsiteX50" fmla="*/ 3200935 w 3200935"/>
              <a:gd name="connsiteY50" fmla="*/ 2848897 h 2848897"/>
              <a:gd name="connsiteX51" fmla="*/ 413394 w 3200935"/>
              <a:gd name="connsiteY51" fmla="*/ 2848897 h 2848897"/>
              <a:gd name="connsiteX52" fmla="*/ 400932 w 3200935"/>
              <a:gd name="connsiteY52" fmla="*/ 2820857 h 2848897"/>
              <a:gd name="connsiteX53" fmla="*/ 385348 w 3200935"/>
              <a:gd name="connsiteY53" fmla="*/ 2793028 h 2848897"/>
              <a:gd name="connsiteX54" fmla="*/ 365311 w 3200935"/>
              <a:gd name="connsiteY54" fmla="*/ 2768537 h 2848897"/>
              <a:gd name="connsiteX55" fmla="*/ 343046 w 3200935"/>
              <a:gd name="connsiteY55" fmla="*/ 2742933 h 2848897"/>
              <a:gd name="connsiteX56" fmla="*/ 317443 w 3200935"/>
              <a:gd name="connsiteY56" fmla="*/ 2720669 h 2848897"/>
              <a:gd name="connsiteX57" fmla="*/ 289612 w 3200935"/>
              <a:gd name="connsiteY57" fmla="*/ 2699519 h 2848897"/>
              <a:gd name="connsiteX58" fmla="*/ 261783 w 3200935"/>
              <a:gd name="connsiteY58" fmla="*/ 2678368 h 2848897"/>
              <a:gd name="connsiteX59" fmla="*/ 233954 w 3200935"/>
              <a:gd name="connsiteY59" fmla="*/ 2657218 h 2848897"/>
              <a:gd name="connsiteX60" fmla="*/ 207237 w 3200935"/>
              <a:gd name="connsiteY60" fmla="*/ 2636065 h 2848897"/>
              <a:gd name="connsiteX61" fmla="*/ 181633 w 3200935"/>
              <a:gd name="connsiteY61" fmla="*/ 2612689 h 2848897"/>
              <a:gd name="connsiteX62" fmla="*/ 159370 w 3200935"/>
              <a:gd name="connsiteY62" fmla="*/ 2589312 h 2848897"/>
              <a:gd name="connsiteX63" fmla="*/ 140446 w 3200935"/>
              <a:gd name="connsiteY63" fmla="*/ 2562594 h 2848897"/>
              <a:gd name="connsiteX64" fmla="*/ 125974 w 3200935"/>
              <a:gd name="connsiteY64" fmla="*/ 2534764 h 2848897"/>
              <a:gd name="connsiteX65" fmla="*/ 115956 w 3200935"/>
              <a:gd name="connsiteY65" fmla="*/ 2501370 h 2848897"/>
              <a:gd name="connsiteX66" fmla="*/ 111502 w 3200935"/>
              <a:gd name="connsiteY66" fmla="*/ 2466860 h 2848897"/>
              <a:gd name="connsiteX67" fmla="*/ 110388 w 3200935"/>
              <a:gd name="connsiteY67" fmla="*/ 2431236 h 2848897"/>
              <a:gd name="connsiteX68" fmla="*/ 113728 w 3200935"/>
              <a:gd name="connsiteY68" fmla="*/ 2393388 h 2848897"/>
              <a:gd name="connsiteX69" fmla="*/ 118182 w 3200935"/>
              <a:gd name="connsiteY69" fmla="*/ 2355539 h 2848897"/>
              <a:gd name="connsiteX70" fmla="*/ 123747 w 3200935"/>
              <a:gd name="connsiteY70" fmla="*/ 2317690 h 2848897"/>
              <a:gd name="connsiteX71" fmla="*/ 128200 w 3200935"/>
              <a:gd name="connsiteY71" fmla="*/ 2279842 h 2848897"/>
              <a:gd name="connsiteX72" fmla="*/ 130428 w 3200935"/>
              <a:gd name="connsiteY72" fmla="*/ 2241992 h 2848897"/>
              <a:gd name="connsiteX73" fmla="*/ 130428 w 3200935"/>
              <a:gd name="connsiteY73" fmla="*/ 2205256 h 2848897"/>
              <a:gd name="connsiteX74" fmla="*/ 125974 w 3200935"/>
              <a:gd name="connsiteY74" fmla="*/ 2170747 h 2848897"/>
              <a:gd name="connsiteX75" fmla="*/ 117069 w 3200935"/>
              <a:gd name="connsiteY75" fmla="*/ 2136238 h 2848897"/>
              <a:gd name="connsiteX76" fmla="*/ 103710 w 3200935"/>
              <a:gd name="connsiteY76" fmla="*/ 2103954 h 2848897"/>
              <a:gd name="connsiteX77" fmla="*/ 87012 w 3200935"/>
              <a:gd name="connsiteY77" fmla="*/ 2070559 h 2848897"/>
              <a:gd name="connsiteX78" fmla="*/ 68088 w 3200935"/>
              <a:gd name="connsiteY78" fmla="*/ 2037163 h 2848897"/>
              <a:gd name="connsiteX79" fmla="*/ 48051 w 3200935"/>
              <a:gd name="connsiteY79" fmla="*/ 2003766 h 2848897"/>
              <a:gd name="connsiteX80" fmla="*/ 29127 w 3200935"/>
              <a:gd name="connsiteY80" fmla="*/ 1971483 h 2848897"/>
              <a:gd name="connsiteX81" fmla="*/ 12427 w 3200935"/>
              <a:gd name="connsiteY81" fmla="*/ 1936974 h 2848897"/>
              <a:gd name="connsiteX82" fmla="*/ 0 w 3200935"/>
              <a:gd name="connsiteY82" fmla="*/ 1905903 h 2848897"/>
              <a:gd name="connsiteX83" fmla="*/ 0 w 3200935"/>
              <a:gd name="connsiteY83" fmla="*/ 1760990 h 2848897"/>
              <a:gd name="connsiteX84" fmla="*/ 12427 w 3200935"/>
              <a:gd name="connsiteY84" fmla="*/ 1729918 h 2848897"/>
              <a:gd name="connsiteX85" fmla="*/ 29127 w 3200935"/>
              <a:gd name="connsiteY85" fmla="*/ 1695410 h 2848897"/>
              <a:gd name="connsiteX86" fmla="*/ 48051 w 3200935"/>
              <a:gd name="connsiteY86" fmla="*/ 1663126 h 2848897"/>
              <a:gd name="connsiteX87" fmla="*/ 68088 w 3200935"/>
              <a:gd name="connsiteY87" fmla="*/ 1629730 h 2848897"/>
              <a:gd name="connsiteX88" fmla="*/ 87012 w 3200935"/>
              <a:gd name="connsiteY88" fmla="*/ 1596334 h 2848897"/>
              <a:gd name="connsiteX89" fmla="*/ 103710 w 3200935"/>
              <a:gd name="connsiteY89" fmla="*/ 1562938 h 2848897"/>
              <a:gd name="connsiteX90" fmla="*/ 117069 w 3200935"/>
              <a:gd name="connsiteY90" fmla="*/ 1530654 h 2848897"/>
              <a:gd name="connsiteX91" fmla="*/ 125974 w 3200935"/>
              <a:gd name="connsiteY91" fmla="*/ 1496145 h 2848897"/>
              <a:gd name="connsiteX92" fmla="*/ 130428 w 3200935"/>
              <a:gd name="connsiteY92" fmla="*/ 1461636 h 2848897"/>
              <a:gd name="connsiteX93" fmla="*/ 130428 w 3200935"/>
              <a:gd name="connsiteY93" fmla="*/ 1424901 h 2848897"/>
              <a:gd name="connsiteX94" fmla="*/ 128200 w 3200935"/>
              <a:gd name="connsiteY94" fmla="*/ 1387052 h 2848897"/>
              <a:gd name="connsiteX95" fmla="*/ 123747 w 3200935"/>
              <a:gd name="connsiteY95" fmla="*/ 1349203 h 2848897"/>
              <a:gd name="connsiteX96" fmla="*/ 118182 w 3200935"/>
              <a:gd name="connsiteY96" fmla="*/ 1311353 h 2848897"/>
              <a:gd name="connsiteX97" fmla="*/ 113728 w 3200935"/>
              <a:gd name="connsiteY97" fmla="*/ 1273505 h 2848897"/>
              <a:gd name="connsiteX98" fmla="*/ 110388 w 3200935"/>
              <a:gd name="connsiteY98" fmla="*/ 1235657 h 2848897"/>
              <a:gd name="connsiteX99" fmla="*/ 111502 w 3200935"/>
              <a:gd name="connsiteY99" fmla="*/ 1200034 h 2848897"/>
              <a:gd name="connsiteX100" fmla="*/ 115956 w 3200935"/>
              <a:gd name="connsiteY100" fmla="*/ 1165525 h 2848897"/>
              <a:gd name="connsiteX101" fmla="*/ 125974 w 3200935"/>
              <a:gd name="connsiteY101" fmla="*/ 1132128 h 2848897"/>
              <a:gd name="connsiteX102" fmla="*/ 140446 w 3200935"/>
              <a:gd name="connsiteY102" fmla="*/ 1104298 h 2848897"/>
              <a:gd name="connsiteX103" fmla="*/ 159370 w 3200935"/>
              <a:gd name="connsiteY103" fmla="*/ 1077582 h 2848897"/>
              <a:gd name="connsiteX104" fmla="*/ 181633 w 3200935"/>
              <a:gd name="connsiteY104" fmla="*/ 1054204 h 2848897"/>
              <a:gd name="connsiteX105" fmla="*/ 207237 w 3200935"/>
              <a:gd name="connsiteY105" fmla="*/ 1030827 h 2848897"/>
              <a:gd name="connsiteX106" fmla="*/ 233954 w 3200935"/>
              <a:gd name="connsiteY106" fmla="*/ 1009676 h 2848897"/>
              <a:gd name="connsiteX107" fmla="*/ 261783 w 3200935"/>
              <a:gd name="connsiteY107" fmla="*/ 988524 h 2848897"/>
              <a:gd name="connsiteX108" fmla="*/ 289612 w 3200935"/>
              <a:gd name="connsiteY108" fmla="*/ 967374 h 2848897"/>
              <a:gd name="connsiteX109" fmla="*/ 317443 w 3200935"/>
              <a:gd name="connsiteY109" fmla="*/ 946223 h 2848897"/>
              <a:gd name="connsiteX110" fmla="*/ 343046 w 3200935"/>
              <a:gd name="connsiteY110" fmla="*/ 923960 h 2848897"/>
              <a:gd name="connsiteX111" fmla="*/ 365311 w 3200935"/>
              <a:gd name="connsiteY111" fmla="*/ 898356 h 2848897"/>
              <a:gd name="connsiteX112" fmla="*/ 385348 w 3200935"/>
              <a:gd name="connsiteY112" fmla="*/ 873865 h 2848897"/>
              <a:gd name="connsiteX113" fmla="*/ 400932 w 3200935"/>
              <a:gd name="connsiteY113" fmla="*/ 846035 h 2848897"/>
              <a:gd name="connsiteX114" fmla="*/ 414290 w 3200935"/>
              <a:gd name="connsiteY114" fmla="*/ 815980 h 2848897"/>
              <a:gd name="connsiteX115" fmla="*/ 425422 w 3200935"/>
              <a:gd name="connsiteY115" fmla="*/ 783695 h 2848897"/>
              <a:gd name="connsiteX116" fmla="*/ 435442 w 3200935"/>
              <a:gd name="connsiteY116" fmla="*/ 750298 h 2848897"/>
              <a:gd name="connsiteX117" fmla="*/ 444347 w 3200935"/>
              <a:gd name="connsiteY117" fmla="*/ 716904 h 2848897"/>
              <a:gd name="connsiteX118" fmla="*/ 453253 w 3200935"/>
              <a:gd name="connsiteY118" fmla="*/ 682393 h 2848897"/>
              <a:gd name="connsiteX119" fmla="*/ 463271 w 3200935"/>
              <a:gd name="connsiteY119" fmla="*/ 650112 h 2848897"/>
              <a:gd name="connsiteX120" fmla="*/ 474403 w 3200935"/>
              <a:gd name="connsiteY120" fmla="*/ 617827 h 2848897"/>
              <a:gd name="connsiteX121" fmla="*/ 487762 w 3200935"/>
              <a:gd name="connsiteY121" fmla="*/ 587772 h 2848897"/>
              <a:gd name="connsiteX122" fmla="*/ 504460 w 3200935"/>
              <a:gd name="connsiteY122" fmla="*/ 561055 h 2848897"/>
              <a:gd name="connsiteX123" fmla="*/ 524495 w 3200935"/>
              <a:gd name="connsiteY123" fmla="*/ 536565 h 2848897"/>
              <a:gd name="connsiteX124" fmla="*/ 548987 w 3200935"/>
              <a:gd name="connsiteY124" fmla="*/ 516527 h 2848897"/>
              <a:gd name="connsiteX125" fmla="*/ 575704 w 3200935"/>
              <a:gd name="connsiteY125" fmla="*/ 499829 h 2848897"/>
              <a:gd name="connsiteX126" fmla="*/ 605759 w 3200935"/>
              <a:gd name="connsiteY126" fmla="*/ 486470 h 2848897"/>
              <a:gd name="connsiteX127" fmla="*/ 638042 w 3200935"/>
              <a:gd name="connsiteY127" fmla="*/ 475338 h 2848897"/>
              <a:gd name="connsiteX128" fmla="*/ 670325 w 3200935"/>
              <a:gd name="connsiteY128" fmla="*/ 465320 h 2848897"/>
              <a:gd name="connsiteX129" fmla="*/ 704834 w 3200935"/>
              <a:gd name="connsiteY129" fmla="*/ 456413 h 2848897"/>
              <a:gd name="connsiteX130" fmla="*/ 738229 w 3200935"/>
              <a:gd name="connsiteY130" fmla="*/ 447507 h 2848897"/>
              <a:gd name="connsiteX131" fmla="*/ 771626 w 3200935"/>
              <a:gd name="connsiteY131" fmla="*/ 437489 h 2848897"/>
              <a:gd name="connsiteX132" fmla="*/ 803907 w 3200935"/>
              <a:gd name="connsiteY132" fmla="*/ 426357 h 2848897"/>
              <a:gd name="connsiteX133" fmla="*/ 833964 w 3200935"/>
              <a:gd name="connsiteY133" fmla="*/ 412999 h 2848897"/>
              <a:gd name="connsiteX134" fmla="*/ 861794 w 3200935"/>
              <a:gd name="connsiteY134" fmla="*/ 397415 h 2848897"/>
              <a:gd name="connsiteX135" fmla="*/ 886284 w 3200935"/>
              <a:gd name="connsiteY135" fmla="*/ 377377 h 2848897"/>
              <a:gd name="connsiteX136" fmla="*/ 911888 w 3200935"/>
              <a:gd name="connsiteY136" fmla="*/ 355112 h 2848897"/>
              <a:gd name="connsiteX137" fmla="*/ 934152 w 3200935"/>
              <a:gd name="connsiteY137" fmla="*/ 329509 h 2848897"/>
              <a:gd name="connsiteX138" fmla="*/ 955302 w 3200935"/>
              <a:gd name="connsiteY138" fmla="*/ 302791 h 2848897"/>
              <a:gd name="connsiteX139" fmla="*/ 976452 w 3200935"/>
              <a:gd name="connsiteY139" fmla="*/ 274961 h 2848897"/>
              <a:gd name="connsiteX140" fmla="*/ 997604 w 3200935"/>
              <a:gd name="connsiteY140" fmla="*/ 247131 h 2848897"/>
              <a:gd name="connsiteX141" fmla="*/ 1018754 w 3200935"/>
              <a:gd name="connsiteY141" fmla="*/ 220414 h 2848897"/>
              <a:gd name="connsiteX142" fmla="*/ 1042131 w 3200935"/>
              <a:gd name="connsiteY142" fmla="*/ 194811 h 2848897"/>
              <a:gd name="connsiteX143" fmla="*/ 1065507 w 3200935"/>
              <a:gd name="connsiteY143" fmla="*/ 172547 h 2848897"/>
              <a:gd name="connsiteX144" fmla="*/ 1092225 w 3200935"/>
              <a:gd name="connsiteY144" fmla="*/ 153622 h 2848897"/>
              <a:gd name="connsiteX145" fmla="*/ 1120055 w 3200935"/>
              <a:gd name="connsiteY145" fmla="*/ 139150 h 2848897"/>
              <a:gd name="connsiteX146" fmla="*/ 1153451 w 3200935"/>
              <a:gd name="connsiteY146" fmla="*/ 129132 h 2848897"/>
              <a:gd name="connsiteX147" fmla="*/ 1187961 w 3200935"/>
              <a:gd name="connsiteY147" fmla="*/ 124678 h 2848897"/>
              <a:gd name="connsiteX148" fmla="*/ 1223581 w 3200935"/>
              <a:gd name="connsiteY148" fmla="*/ 123565 h 2848897"/>
              <a:gd name="connsiteX149" fmla="*/ 1261429 w 3200935"/>
              <a:gd name="connsiteY149" fmla="*/ 126906 h 2848897"/>
              <a:gd name="connsiteX150" fmla="*/ 1299279 w 3200935"/>
              <a:gd name="connsiteY150" fmla="*/ 131359 h 2848897"/>
              <a:gd name="connsiteX151" fmla="*/ 1337128 w 3200935"/>
              <a:gd name="connsiteY151" fmla="*/ 136924 h 2848897"/>
              <a:gd name="connsiteX152" fmla="*/ 1374976 w 3200935"/>
              <a:gd name="connsiteY152" fmla="*/ 141378 h 2848897"/>
              <a:gd name="connsiteX153" fmla="*/ 1412824 w 3200935"/>
              <a:gd name="connsiteY153" fmla="*/ 143604 h 2848897"/>
              <a:gd name="connsiteX154" fmla="*/ 1449561 w 3200935"/>
              <a:gd name="connsiteY154" fmla="*/ 143604 h 2848897"/>
              <a:gd name="connsiteX155" fmla="*/ 1484069 w 3200935"/>
              <a:gd name="connsiteY155" fmla="*/ 139150 h 2848897"/>
              <a:gd name="connsiteX156" fmla="*/ 1518579 w 3200935"/>
              <a:gd name="connsiteY156" fmla="*/ 130245 h 2848897"/>
              <a:gd name="connsiteX157" fmla="*/ 1551974 w 3200935"/>
              <a:gd name="connsiteY157" fmla="*/ 116887 h 2848897"/>
              <a:gd name="connsiteX158" fmla="*/ 1585369 w 3200935"/>
              <a:gd name="connsiteY158" fmla="*/ 99075 h 2848897"/>
              <a:gd name="connsiteX159" fmla="*/ 1618765 w 3200935"/>
              <a:gd name="connsiteY159" fmla="*/ 81264 h 2848897"/>
              <a:gd name="connsiteX160" fmla="*/ 1652161 w 3200935"/>
              <a:gd name="connsiteY160" fmla="*/ 61227 h 2848897"/>
              <a:gd name="connsiteX161" fmla="*/ 1684444 w 3200935"/>
              <a:gd name="connsiteY161" fmla="*/ 42302 h 2848897"/>
              <a:gd name="connsiteX162" fmla="*/ 1718953 w 3200935"/>
              <a:gd name="connsiteY162" fmla="*/ 25604 h 2848897"/>
              <a:gd name="connsiteX163" fmla="*/ 1752349 w 3200935"/>
              <a:gd name="connsiteY163" fmla="*/ 12245 h 2848897"/>
              <a:gd name="connsiteX164" fmla="*/ 1786858 w 3200935"/>
              <a:gd name="connsiteY164"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3200935" h="2848897">
                <a:moveTo>
                  <a:pt x="1822480" y="0"/>
                </a:moveTo>
                <a:lnTo>
                  <a:pt x="1858100" y="3339"/>
                </a:lnTo>
                <a:lnTo>
                  <a:pt x="1892611" y="12245"/>
                </a:lnTo>
                <a:lnTo>
                  <a:pt x="1926007" y="25604"/>
                </a:lnTo>
                <a:lnTo>
                  <a:pt x="1960514" y="42302"/>
                </a:lnTo>
                <a:lnTo>
                  <a:pt x="1992798" y="61227"/>
                </a:lnTo>
                <a:lnTo>
                  <a:pt x="2026194" y="81264"/>
                </a:lnTo>
                <a:lnTo>
                  <a:pt x="2059589" y="99075"/>
                </a:lnTo>
                <a:lnTo>
                  <a:pt x="2092985" y="116887"/>
                </a:lnTo>
                <a:lnTo>
                  <a:pt x="2125268" y="130245"/>
                </a:lnTo>
                <a:lnTo>
                  <a:pt x="2160890" y="139150"/>
                </a:lnTo>
                <a:lnTo>
                  <a:pt x="2195399" y="143604"/>
                </a:lnTo>
                <a:lnTo>
                  <a:pt x="2232134" y="143604"/>
                </a:lnTo>
                <a:lnTo>
                  <a:pt x="2269983" y="141378"/>
                </a:lnTo>
                <a:lnTo>
                  <a:pt x="2307831" y="136924"/>
                </a:lnTo>
                <a:lnTo>
                  <a:pt x="2345681" y="131359"/>
                </a:lnTo>
                <a:lnTo>
                  <a:pt x="2383529" y="126906"/>
                </a:lnTo>
                <a:lnTo>
                  <a:pt x="2421378" y="123565"/>
                </a:lnTo>
                <a:lnTo>
                  <a:pt x="2456999" y="124678"/>
                </a:lnTo>
                <a:lnTo>
                  <a:pt x="2491507" y="129132"/>
                </a:lnTo>
                <a:lnTo>
                  <a:pt x="2524903" y="139150"/>
                </a:lnTo>
                <a:lnTo>
                  <a:pt x="2552734" y="153622"/>
                </a:lnTo>
                <a:lnTo>
                  <a:pt x="2579449" y="172547"/>
                </a:lnTo>
                <a:lnTo>
                  <a:pt x="2602827" y="194811"/>
                </a:lnTo>
                <a:lnTo>
                  <a:pt x="2626204" y="220414"/>
                </a:lnTo>
                <a:lnTo>
                  <a:pt x="2647355" y="247131"/>
                </a:lnTo>
                <a:lnTo>
                  <a:pt x="2668506" y="274961"/>
                </a:lnTo>
                <a:lnTo>
                  <a:pt x="2689656" y="302791"/>
                </a:lnTo>
                <a:lnTo>
                  <a:pt x="2710806" y="329509"/>
                </a:lnTo>
                <a:lnTo>
                  <a:pt x="2733071" y="355112"/>
                </a:lnTo>
                <a:lnTo>
                  <a:pt x="2758675" y="377377"/>
                </a:lnTo>
                <a:lnTo>
                  <a:pt x="2783165" y="397415"/>
                </a:lnTo>
                <a:lnTo>
                  <a:pt x="2810995" y="412999"/>
                </a:lnTo>
                <a:lnTo>
                  <a:pt x="2841051" y="426357"/>
                </a:lnTo>
                <a:lnTo>
                  <a:pt x="2873333" y="437489"/>
                </a:lnTo>
                <a:lnTo>
                  <a:pt x="2906728" y="447507"/>
                </a:lnTo>
                <a:lnTo>
                  <a:pt x="2940124" y="456413"/>
                </a:lnTo>
                <a:lnTo>
                  <a:pt x="2974633" y="465320"/>
                </a:lnTo>
                <a:lnTo>
                  <a:pt x="3006916" y="475338"/>
                </a:lnTo>
                <a:lnTo>
                  <a:pt x="3039197" y="486470"/>
                </a:lnTo>
                <a:lnTo>
                  <a:pt x="3069254" y="499829"/>
                </a:lnTo>
                <a:lnTo>
                  <a:pt x="3095972" y="516527"/>
                </a:lnTo>
                <a:lnTo>
                  <a:pt x="3120463" y="536565"/>
                </a:lnTo>
                <a:lnTo>
                  <a:pt x="3140498" y="561055"/>
                </a:lnTo>
                <a:lnTo>
                  <a:pt x="3157197" y="587772"/>
                </a:lnTo>
                <a:lnTo>
                  <a:pt x="3170555" y="617827"/>
                </a:lnTo>
                <a:lnTo>
                  <a:pt x="3181687" y="650112"/>
                </a:lnTo>
                <a:lnTo>
                  <a:pt x="3191705" y="682393"/>
                </a:lnTo>
                <a:lnTo>
                  <a:pt x="3200612" y="716904"/>
                </a:lnTo>
                <a:lnTo>
                  <a:pt x="3200935" y="718115"/>
                </a:lnTo>
                <a:lnTo>
                  <a:pt x="3200935" y="2848897"/>
                </a:lnTo>
                <a:lnTo>
                  <a:pt x="413394" y="2848897"/>
                </a:lnTo>
                <a:lnTo>
                  <a:pt x="400932" y="2820857"/>
                </a:lnTo>
                <a:lnTo>
                  <a:pt x="385348" y="2793028"/>
                </a:lnTo>
                <a:lnTo>
                  <a:pt x="365311" y="2768537"/>
                </a:lnTo>
                <a:lnTo>
                  <a:pt x="343046" y="2742933"/>
                </a:lnTo>
                <a:lnTo>
                  <a:pt x="317443" y="2720669"/>
                </a:lnTo>
                <a:lnTo>
                  <a:pt x="289612" y="2699519"/>
                </a:lnTo>
                <a:lnTo>
                  <a:pt x="261783" y="2678368"/>
                </a:lnTo>
                <a:lnTo>
                  <a:pt x="233954" y="2657218"/>
                </a:lnTo>
                <a:lnTo>
                  <a:pt x="207237" y="2636065"/>
                </a:lnTo>
                <a:lnTo>
                  <a:pt x="181633" y="2612689"/>
                </a:lnTo>
                <a:lnTo>
                  <a:pt x="159370" y="2589312"/>
                </a:lnTo>
                <a:lnTo>
                  <a:pt x="140446" y="2562594"/>
                </a:lnTo>
                <a:lnTo>
                  <a:pt x="125974" y="2534764"/>
                </a:lnTo>
                <a:lnTo>
                  <a:pt x="115956" y="2501370"/>
                </a:lnTo>
                <a:lnTo>
                  <a:pt x="111502" y="2466860"/>
                </a:lnTo>
                <a:lnTo>
                  <a:pt x="110388" y="2431236"/>
                </a:lnTo>
                <a:lnTo>
                  <a:pt x="113728" y="2393388"/>
                </a:lnTo>
                <a:lnTo>
                  <a:pt x="118182" y="2355539"/>
                </a:lnTo>
                <a:lnTo>
                  <a:pt x="123747" y="2317690"/>
                </a:lnTo>
                <a:lnTo>
                  <a:pt x="128200" y="2279842"/>
                </a:lnTo>
                <a:lnTo>
                  <a:pt x="130428" y="2241992"/>
                </a:lnTo>
                <a:lnTo>
                  <a:pt x="130428" y="2205256"/>
                </a:lnTo>
                <a:lnTo>
                  <a:pt x="125974" y="2170747"/>
                </a:lnTo>
                <a:lnTo>
                  <a:pt x="117069" y="2136238"/>
                </a:lnTo>
                <a:lnTo>
                  <a:pt x="103710" y="2103954"/>
                </a:lnTo>
                <a:lnTo>
                  <a:pt x="87012" y="2070559"/>
                </a:lnTo>
                <a:lnTo>
                  <a:pt x="68088" y="2037163"/>
                </a:lnTo>
                <a:lnTo>
                  <a:pt x="48051" y="2003766"/>
                </a:lnTo>
                <a:lnTo>
                  <a:pt x="29127" y="1971483"/>
                </a:lnTo>
                <a:lnTo>
                  <a:pt x="12427" y="1936974"/>
                </a:lnTo>
                <a:lnTo>
                  <a:pt x="0" y="1905903"/>
                </a:lnTo>
                <a:lnTo>
                  <a:pt x="0" y="1760990"/>
                </a:lnTo>
                <a:lnTo>
                  <a:pt x="12427" y="1729918"/>
                </a:lnTo>
                <a:lnTo>
                  <a:pt x="29127" y="1695410"/>
                </a:lnTo>
                <a:lnTo>
                  <a:pt x="48051" y="1663126"/>
                </a:lnTo>
                <a:lnTo>
                  <a:pt x="68088" y="1629730"/>
                </a:lnTo>
                <a:lnTo>
                  <a:pt x="87012" y="1596334"/>
                </a:lnTo>
                <a:lnTo>
                  <a:pt x="103710" y="1562938"/>
                </a:lnTo>
                <a:lnTo>
                  <a:pt x="117069" y="1530654"/>
                </a:lnTo>
                <a:lnTo>
                  <a:pt x="125974" y="1496145"/>
                </a:lnTo>
                <a:lnTo>
                  <a:pt x="130428" y="1461636"/>
                </a:lnTo>
                <a:lnTo>
                  <a:pt x="130428" y="1424901"/>
                </a:lnTo>
                <a:lnTo>
                  <a:pt x="128200" y="1387052"/>
                </a:lnTo>
                <a:lnTo>
                  <a:pt x="123747" y="1349203"/>
                </a:lnTo>
                <a:lnTo>
                  <a:pt x="118182" y="1311353"/>
                </a:lnTo>
                <a:lnTo>
                  <a:pt x="113728" y="1273505"/>
                </a:lnTo>
                <a:lnTo>
                  <a:pt x="110388" y="1235657"/>
                </a:lnTo>
                <a:lnTo>
                  <a:pt x="111502" y="1200034"/>
                </a:lnTo>
                <a:lnTo>
                  <a:pt x="115956" y="1165525"/>
                </a:lnTo>
                <a:lnTo>
                  <a:pt x="125974" y="1132128"/>
                </a:lnTo>
                <a:lnTo>
                  <a:pt x="140446" y="1104298"/>
                </a:lnTo>
                <a:lnTo>
                  <a:pt x="159370" y="1077582"/>
                </a:lnTo>
                <a:lnTo>
                  <a:pt x="181633" y="1054204"/>
                </a:lnTo>
                <a:lnTo>
                  <a:pt x="207237" y="1030827"/>
                </a:lnTo>
                <a:lnTo>
                  <a:pt x="233954" y="1009676"/>
                </a:lnTo>
                <a:lnTo>
                  <a:pt x="261783" y="988524"/>
                </a:lnTo>
                <a:lnTo>
                  <a:pt x="289612" y="967374"/>
                </a:lnTo>
                <a:lnTo>
                  <a:pt x="317443" y="946223"/>
                </a:lnTo>
                <a:lnTo>
                  <a:pt x="343046" y="923960"/>
                </a:lnTo>
                <a:lnTo>
                  <a:pt x="365311" y="898356"/>
                </a:lnTo>
                <a:lnTo>
                  <a:pt x="385348" y="873865"/>
                </a:lnTo>
                <a:lnTo>
                  <a:pt x="400932" y="846035"/>
                </a:lnTo>
                <a:lnTo>
                  <a:pt x="414290" y="815980"/>
                </a:lnTo>
                <a:lnTo>
                  <a:pt x="425422" y="783695"/>
                </a:lnTo>
                <a:lnTo>
                  <a:pt x="435442" y="750298"/>
                </a:lnTo>
                <a:lnTo>
                  <a:pt x="444347" y="716904"/>
                </a:lnTo>
                <a:lnTo>
                  <a:pt x="453253" y="682393"/>
                </a:lnTo>
                <a:lnTo>
                  <a:pt x="463271" y="650112"/>
                </a:lnTo>
                <a:lnTo>
                  <a:pt x="474403" y="617827"/>
                </a:lnTo>
                <a:lnTo>
                  <a:pt x="487762" y="587772"/>
                </a:lnTo>
                <a:lnTo>
                  <a:pt x="504460" y="561055"/>
                </a:lnTo>
                <a:lnTo>
                  <a:pt x="524495" y="536565"/>
                </a:lnTo>
                <a:lnTo>
                  <a:pt x="548987" y="516527"/>
                </a:lnTo>
                <a:lnTo>
                  <a:pt x="575704" y="499829"/>
                </a:lnTo>
                <a:lnTo>
                  <a:pt x="605759" y="486470"/>
                </a:lnTo>
                <a:lnTo>
                  <a:pt x="638042" y="475338"/>
                </a:lnTo>
                <a:lnTo>
                  <a:pt x="670325" y="465320"/>
                </a:lnTo>
                <a:lnTo>
                  <a:pt x="704834" y="456413"/>
                </a:lnTo>
                <a:lnTo>
                  <a:pt x="738229" y="447507"/>
                </a:lnTo>
                <a:lnTo>
                  <a:pt x="771626" y="437489"/>
                </a:lnTo>
                <a:lnTo>
                  <a:pt x="803907" y="426357"/>
                </a:lnTo>
                <a:lnTo>
                  <a:pt x="833964" y="412999"/>
                </a:lnTo>
                <a:lnTo>
                  <a:pt x="861794" y="397415"/>
                </a:lnTo>
                <a:lnTo>
                  <a:pt x="886284" y="377377"/>
                </a:lnTo>
                <a:lnTo>
                  <a:pt x="911888" y="355112"/>
                </a:lnTo>
                <a:lnTo>
                  <a:pt x="934152" y="329509"/>
                </a:lnTo>
                <a:lnTo>
                  <a:pt x="955302" y="302791"/>
                </a:lnTo>
                <a:lnTo>
                  <a:pt x="976452" y="274961"/>
                </a:lnTo>
                <a:lnTo>
                  <a:pt x="997604" y="247131"/>
                </a:lnTo>
                <a:lnTo>
                  <a:pt x="1018754" y="220414"/>
                </a:lnTo>
                <a:lnTo>
                  <a:pt x="1042131" y="194811"/>
                </a:lnTo>
                <a:lnTo>
                  <a:pt x="1065507" y="172547"/>
                </a:lnTo>
                <a:lnTo>
                  <a:pt x="1092225" y="153622"/>
                </a:lnTo>
                <a:lnTo>
                  <a:pt x="1120055" y="139150"/>
                </a:lnTo>
                <a:lnTo>
                  <a:pt x="1153451" y="129132"/>
                </a:lnTo>
                <a:lnTo>
                  <a:pt x="1187961" y="124678"/>
                </a:lnTo>
                <a:lnTo>
                  <a:pt x="1223581" y="123565"/>
                </a:lnTo>
                <a:lnTo>
                  <a:pt x="1261429" y="126906"/>
                </a:lnTo>
                <a:lnTo>
                  <a:pt x="1299279" y="131359"/>
                </a:lnTo>
                <a:lnTo>
                  <a:pt x="1337128" y="136924"/>
                </a:lnTo>
                <a:lnTo>
                  <a:pt x="1374976" y="141378"/>
                </a:lnTo>
                <a:lnTo>
                  <a:pt x="1412824" y="143604"/>
                </a:lnTo>
                <a:lnTo>
                  <a:pt x="1449561" y="143604"/>
                </a:lnTo>
                <a:lnTo>
                  <a:pt x="1484069" y="139150"/>
                </a:lnTo>
                <a:lnTo>
                  <a:pt x="1518579" y="130245"/>
                </a:lnTo>
                <a:lnTo>
                  <a:pt x="1551974" y="116887"/>
                </a:lnTo>
                <a:lnTo>
                  <a:pt x="1585369" y="99075"/>
                </a:lnTo>
                <a:lnTo>
                  <a:pt x="1618765" y="81264"/>
                </a:lnTo>
                <a:lnTo>
                  <a:pt x="1652161" y="61227"/>
                </a:lnTo>
                <a:lnTo>
                  <a:pt x="1684444" y="42302"/>
                </a:lnTo>
                <a:lnTo>
                  <a:pt x="1718953" y="25604"/>
                </a:lnTo>
                <a:lnTo>
                  <a:pt x="1752349" y="12245"/>
                </a:lnTo>
                <a:lnTo>
                  <a:pt x="1786858"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Dump truck">
            <a:extLst>
              <a:ext uri="{FF2B5EF4-FFF2-40B4-BE49-F238E27FC236}">
                <a16:creationId xmlns:a16="http://schemas.microsoft.com/office/drawing/2014/main" id="{66B044E7-C158-49CD-AC14-D6673E4190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flipV="1">
            <a:off x="9868755" y="4733925"/>
            <a:ext cx="1812341" cy="1812341"/>
          </a:xfrm>
          <a:prstGeom prst="rect">
            <a:avLst/>
          </a:prstGeom>
        </p:spPr>
      </p:pic>
      <p:pic>
        <p:nvPicPr>
          <p:cNvPr id="5" name="Picture 4">
            <a:extLst>
              <a:ext uri="{FF2B5EF4-FFF2-40B4-BE49-F238E27FC236}">
                <a16:creationId xmlns:a16="http://schemas.microsoft.com/office/drawing/2014/main" id="{7B86389E-0031-4A8F-AA43-0902BF60448E}"/>
              </a:ext>
            </a:extLst>
          </p:cNvPr>
          <p:cNvPicPr>
            <a:picLocks noChangeAspect="1"/>
          </p:cNvPicPr>
          <p:nvPr/>
        </p:nvPicPr>
        <p:blipFill>
          <a:blip r:embed="rId6"/>
          <a:stretch>
            <a:fillRect/>
          </a:stretch>
        </p:blipFill>
        <p:spPr>
          <a:xfrm>
            <a:off x="187340" y="5429821"/>
            <a:ext cx="8503920" cy="1127454"/>
          </a:xfrm>
          <a:prstGeom prst="rect">
            <a:avLst/>
          </a:prstGeom>
        </p:spPr>
      </p:pic>
    </p:spTree>
    <p:extLst>
      <p:ext uri="{BB962C8B-B14F-4D97-AF65-F5344CB8AC3E}">
        <p14:creationId xmlns:p14="http://schemas.microsoft.com/office/powerpoint/2010/main" val="236085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02C0C63A-B05B-45A5-AE88-7A3D061A2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41" name="Rectangle 40">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42" name="Rectangle 41">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418435" y="177180"/>
            <a:ext cx="7007349" cy="1492132"/>
          </a:xfrm>
        </p:spPr>
        <p:txBody>
          <a:bodyPr vert="horz" lIns="91440" tIns="45720" rIns="91440" bIns="45720" rtlCol="0" anchor="t">
            <a:normAutofit/>
          </a:bodyPr>
          <a:lstStyle/>
          <a:p>
            <a:pPr defTabSz="914400"/>
            <a:r>
              <a:rPr lang="en-US" dirty="0">
                <a:solidFill>
                  <a:schemeClr val="tx1"/>
                </a:solidFill>
              </a:rPr>
              <a:t>Utility use vs. permit expiration dates</a:t>
            </a:r>
          </a:p>
        </p:txBody>
      </p:sp>
      <p:sp>
        <p:nvSpPr>
          <p:cNvPr id="11" name="TextBox 10">
            <a:extLst>
              <a:ext uri="{FF2B5EF4-FFF2-40B4-BE49-F238E27FC236}">
                <a16:creationId xmlns:a16="http://schemas.microsoft.com/office/drawing/2014/main" id="{911FEA2F-99C8-478C-B2E9-2FD10735AA03}"/>
              </a:ext>
            </a:extLst>
          </p:cNvPr>
          <p:cNvSpPr txBox="1"/>
          <p:nvPr/>
        </p:nvSpPr>
        <p:spPr>
          <a:xfrm>
            <a:off x="314036" y="1699492"/>
            <a:ext cx="7645629" cy="172950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solidFill>
                <a:schemeClr val="tx1">
                  <a:alpha val="60000"/>
                </a:schemeClr>
              </a:solidFill>
            </a:endParaRPr>
          </a:p>
          <a:p>
            <a:pPr indent="-228600">
              <a:lnSpc>
                <a:spcPct val="90000"/>
              </a:lnSpc>
              <a:spcAft>
                <a:spcPts val="600"/>
              </a:spcAft>
              <a:buFont typeface="Arial" panose="020B0604020202020204" pitchFamily="34" charset="0"/>
              <a:buChar char="•"/>
            </a:pPr>
            <a:r>
              <a:rPr lang="en-US" sz="2000" b="1" u="sng" dirty="0">
                <a:solidFill>
                  <a:schemeClr val="tx1">
                    <a:alpha val="60000"/>
                  </a:schemeClr>
                </a:solidFill>
              </a:rPr>
              <a:t>Amendment issuance </a:t>
            </a:r>
            <a:r>
              <a:rPr lang="en-US" sz="2000" b="1" i="1" u="sng" dirty="0">
                <a:solidFill>
                  <a:schemeClr val="tx1">
                    <a:alpha val="60000"/>
                  </a:schemeClr>
                </a:solidFill>
              </a:rPr>
              <a:t>after</a:t>
            </a:r>
            <a:r>
              <a:rPr lang="en-US" sz="2000" b="1" u="sng" dirty="0">
                <a:solidFill>
                  <a:schemeClr val="tx1">
                    <a:alpha val="60000"/>
                  </a:schemeClr>
                </a:solidFill>
              </a:rPr>
              <a:t> the Latest Use Expiration Date: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Use Expiration = Use Start Date + Duration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Permit Expiration = Date of Issuance + 6-months </a:t>
            </a:r>
          </a:p>
          <a:p>
            <a:pPr>
              <a:lnSpc>
                <a:spcPct val="90000"/>
              </a:lnSpc>
              <a:spcAft>
                <a:spcPts val="600"/>
              </a:spcAft>
            </a:pPr>
            <a:endParaRPr lang="en-US" sz="2000" dirty="0">
              <a:solidFill>
                <a:schemeClr val="tx1">
                  <a:alpha val="60000"/>
                </a:schemeClr>
              </a:solidFill>
            </a:endParaRPr>
          </a:p>
        </p:txBody>
      </p:sp>
      <p:sp>
        <p:nvSpPr>
          <p:cNvPr id="44" name="Freeform: Shape 43">
            <a:extLst>
              <a:ext uri="{FF2B5EF4-FFF2-40B4-BE49-F238E27FC236}">
                <a16:creationId xmlns:a16="http://schemas.microsoft.com/office/drawing/2014/main" id="{8C4F1A0C-BD28-4977-9745-E2A4FB752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46" name="Freeform: Shape 45">
            <a:extLst>
              <a:ext uri="{FF2B5EF4-FFF2-40B4-BE49-F238E27FC236}">
                <a16:creationId xmlns:a16="http://schemas.microsoft.com/office/drawing/2014/main" id="{6D32E310-1144-4755-A1D0-5F2886009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7" y="-4"/>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Cement truck">
            <a:extLst>
              <a:ext uri="{FF2B5EF4-FFF2-40B4-BE49-F238E27FC236}">
                <a16:creationId xmlns:a16="http://schemas.microsoft.com/office/drawing/2014/main" id="{60EDA4D6-B33C-4102-89D4-F66997252C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46517" y="209550"/>
            <a:ext cx="2505075" cy="2505075"/>
          </a:xfrm>
          <a:prstGeom prst="rect">
            <a:avLst/>
          </a:prstGeom>
        </p:spPr>
      </p:pic>
      <p:sp>
        <p:nvSpPr>
          <p:cNvPr id="48" name="Freeform: Shape 47">
            <a:extLst>
              <a:ext uri="{FF2B5EF4-FFF2-40B4-BE49-F238E27FC236}">
                <a16:creationId xmlns:a16="http://schemas.microsoft.com/office/drawing/2014/main" id="{2AD292BD-58D8-4261-AD54-80C939F13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50" name="Freeform: Shape 49">
            <a:extLst>
              <a:ext uri="{FF2B5EF4-FFF2-40B4-BE49-F238E27FC236}">
                <a16:creationId xmlns:a16="http://schemas.microsoft.com/office/drawing/2014/main" id="{875C1B52-15CE-4113-A420-BFFE21037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066" y="4009109"/>
            <a:ext cx="3200935" cy="2848897"/>
          </a:xfrm>
          <a:custGeom>
            <a:avLst/>
            <a:gdLst>
              <a:gd name="connsiteX0" fmla="*/ 1822480 w 3200935"/>
              <a:gd name="connsiteY0" fmla="*/ 0 h 2848897"/>
              <a:gd name="connsiteX1" fmla="*/ 1858100 w 3200935"/>
              <a:gd name="connsiteY1" fmla="*/ 3339 h 2848897"/>
              <a:gd name="connsiteX2" fmla="*/ 1892611 w 3200935"/>
              <a:gd name="connsiteY2" fmla="*/ 12245 h 2848897"/>
              <a:gd name="connsiteX3" fmla="*/ 1926007 w 3200935"/>
              <a:gd name="connsiteY3" fmla="*/ 25604 h 2848897"/>
              <a:gd name="connsiteX4" fmla="*/ 1960514 w 3200935"/>
              <a:gd name="connsiteY4" fmla="*/ 42302 h 2848897"/>
              <a:gd name="connsiteX5" fmla="*/ 1992798 w 3200935"/>
              <a:gd name="connsiteY5" fmla="*/ 61227 h 2848897"/>
              <a:gd name="connsiteX6" fmla="*/ 2026194 w 3200935"/>
              <a:gd name="connsiteY6" fmla="*/ 81264 h 2848897"/>
              <a:gd name="connsiteX7" fmla="*/ 2059589 w 3200935"/>
              <a:gd name="connsiteY7" fmla="*/ 99075 h 2848897"/>
              <a:gd name="connsiteX8" fmla="*/ 2092985 w 3200935"/>
              <a:gd name="connsiteY8" fmla="*/ 116887 h 2848897"/>
              <a:gd name="connsiteX9" fmla="*/ 2125268 w 3200935"/>
              <a:gd name="connsiteY9" fmla="*/ 130245 h 2848897"/>
              <a:gd name="connsiteX10" fmla="*/ 2160890 w 3200935"/>
              <a:gd name="connsiteY10" fmla="*/ 139150 h 2848897"/>
              <a:gd name="connsiteX11" fmla="*/ 2195399 w 3200935"/>
              <a:gd name="connsiteY11" fmla="*/ 143604 h 2848897"/>
              <a:gd name="connsiteX12" fmla="*/ 2232134 w 3200935"/>
              <a:gd name="connsiteY12" fmla="*/ 143604 h 2848897"/>
              <a:gd name="connsiteX13" fmla="*/ 2269983 w 3200935"/>
              <a:gd name="connsiteY13" fmla="*/ 141378 h 2848897"/>
              <a:gd name="connsiteX14" fmla="*/ 2307831 w 3200935"/>
              <a:gd name="connsiteY14" fmla="*/ 136924 h 2848897"/>
              <a:gd name="connsiteX15" fmla="*/ 2345681 w 3200935"/>
              <a:gd name="connsiteY15" fmla="*/ 131359 h 2848897"/>
              <a:gd name="connsiteX16" fmla="*/ 2383529 w 3200935"/>
              <a:gd name="connsiteY16" fmla="*/ 126906 h 2848897"/>
              <a:gd name="connsiteX17" fmla="*/ 2421378 w 3200935"/>
              <a:gd name="connsiteY17" fmla="*/ 123565 h 2848897"/>
              <a:gd name="connsiteX18" fmla="*/ 2456999 w 3200935"/>
              <a:gd name="connsiteY18" fmla="*/ 124678 h 2848897"/>
              <a:gd name="connsiteX19" fmla="*/ 2491507 w 3200935"/>
              <a:gd name="connsiteY19" fmla="*/ 129132 h 2848897"/>
              <a:gd name="connsiteX20" fmla="*/ 2524903 w 3200935"/>
              <a:gd name="connsiteY20" fmla="*/ 139150 h 2848897"/>
              <a:gd name="connsiteX21" fmla="*/ 2552734 w 3200935"/>
              <a:gd name="connsiteY21" fmla="*/ 153622 h 2848897"/>
              <a:gd name="connsiteX22" fmla="*/ 2579449 w 3200935"/>
              <a:gd name="connsiteY22" fmla="*/ 172547 h 2848897"/>
              <a:gd name="connsiteX23" fmla="*/ 2602827 w 3200935"/>
              <a:gd name="connsiteY23" fmla="*/ 194811 h 2848897"/>
              <a:gd name="connsiteX24" fmla="*/ 2626204 w 3200935"/>
              <a:gd name="connsiteY24" fmla="*/ 220414 h 2848897"/>
              <a:gd name="connsiteX25" fmla="*/ 2647355 w 3200935"/>
              <a:gd name="connsiteY25" fmla="*/ 247131 h 2848897"/>
              <a:gd name="connsiteX26" fmla="*/ 2668506 w 3200935"/>
              <a:gd name="connsiteY26" fmla="*/ 274961 h 2848897"/>
              <a:gd name="connsiteX27" fmla="*/ 2689656 w 3200935"/>
              <a:gd name="connsiteY27" fmla="*/ 302791 h 2848897"/>
              <a:gd name="connsiteX28" fmla="*/ 2710806 w 3200935"/>
              <a:gd name="connsiteY28" fmla="*/ 329509 h 2848897"/>
              <a:gd name="connsiteX29" fmla="*/ 2733071 w 3200935"/>
              <a:gd name="connsiteY29" fmla="*/ 355112 h 2848897"/>
              <a:gd name="connsiteX30" fmla="*/ 2758675 w 3200935"/>
              <a:gd name="connsiteY30" fmla="*/ 377377 h 2848897"/>
              <a:gd name="connsiteX31" fmla="*/ 2783165 w 3200935"/>
              <a:gd name="connsiteY31" fmla="*/ 397415 h 2848897"/>
              <a:gd name="connsiteX32" fmla="*/ 2810995 w 3200935"/>
              <a:gd name="connsiteY32" fmla="*/ 412999 h 2848897"/>
              <a:gd name="connsiteX33" fmla="*/ 2841051 w 3200935"/>
              <a:gd name="connsiteY33" fmla="*/ 426357 h 2848897"/>
              <a:gd name="connsiteX34" fmla="*/ 2873333 w 3200935"/>
              <a:gd name="connsiteY34" fmla="*/ 437489 h 2848897"/>
              <a:gd name="connsiteX35" fmla="*/ 2906728 w 3200935"/>
              <a:gd name="connsiteY35" fmla="*/ 447507 h 2848897"/>
              <a:gd name="connsiteX36" fmla="*/ 2940124 w 3200935"/>
              <a:gd name="connsiteY36" fmla="*/ 456413 h 2848897"/>
              <a:gd name="connsiteX37" fmla="*/ 2974633 w 3200935"/>
              <a:gd name="connsiteY37" fmla="*/ 465320 h 2848897"/>
              <a:gd name="connsiteX38" fmla="*/ 3006916 w 3200935"/>
              <a:gd name="connsiteY38" fmla="*/ 475338 h 2848897"/>
              <a:gd name="connsiteX39" fmla="*/ 3039197 w 3200935"/>
              <a:gd name="connsiteY39" fmla="*/ 486470 h 2848897"/>
              <a:gd name="connsiteX40" fmla="*/ 3069254 w 3200935"/>
              <a:gd name="connsiteY40" fmla="*/ 499829 h 2848897"/>
              <a:gd name="connsiteX41" fmla="*/ 3095972 w 3200935"/>
              <a:gd name="connsiteY41" fmla="*/ 516527 h 2848897"/>
              <a:gd name="connsiteX42" fmla="*/ 3120463 w 3200935"/>
              <a:gd name="connsiteY42" fmla="*/ 536565 h 2848897"/>
              <a:gd name="connsiteX43" fmla="*/ 3140498 w 3200935"/>
              <a:gd name="connsiteY43" fmla="*/ 561055 h 2848897"/>
              <a:gd name="connsiteX44" fmla="*/ 3157197 w 3200935"/>
              <a:gd name="connsiteY44" fmla="*/ 587772 h 2848897"/>
              <a:gd name="connsiteX45" fmla="*/ 3170555 w 3200935"/>
              <a:gd name="connsiteY45" fmla="*/ 617827 h 2848897"/>
              <a:gd name="connsiteX46" fmla="*/ 3181687 w 3200935"/>
              <a:gd name="connsiteY46" fmla="*/ 650112 h 2848897"/>
              <a:gd name="connsiteX47" fmla="*/ 3191705 w 3200935"/>
              <a:gd name="connsiteY47" fmla="*/ 682393 h 2848897"/>
              <a:gd name="connsiteX48" fmla="*/ 3200612 w 3200935"/>
              <a:gd name="connsiteY48" fmla="*/ 716904 h 2848897"/>
              <a:gd name="connsiteX49" fmla="*/ 3200935 w 3200935"/>
              <a:gd name="connsiteY49" fmla="*/ 718115 h 2848897"/>
              <a:gd name="connsiteX50" fmla="*/ 3200935 w 3200935"/>
              <a:gd name="connsiteY50" fmla="*/ 2848897 h 2848897"/>
              <a:gd name="connsiteX51" fmla="*/ 413394 w 3200935"/>
              <a:gd name="connsiteY51" fmla="*/ 2848897 h 2848897"/>
              <a:gd name="connsiteX52" fmla="*/ 400932 w 3200935"/>
              <a:gd name="connsiteY52" fmla="*/ 2820857 h 2848897"/>
              <a:gd name="connsiteX53" fmla="*/ 385348 w 3200935"/>
              <a:gd name="connsiteY53" fmla="*/ 2793028 h 2848897"/>
              <a:gd name="connsiteX54" fmla="*/ 365311 w 3200935"/>
              <a:gd name="connsiteY54" fmla="*/ 2768537 h 2848897"/>
              <a:gd name="connsiteX55" fmla="*/ 343046 w 3200935"/>
              <a:gd name="connsiteY55" fmla="*/ 2742933 h 2848897"/>
              <a:gd name="connsiteX56" fmla="*/ 317443 w 3200935"/>
              <a:gd name="connsiteY56" fmla="*/ 2720669 h 2848897"/>
              <a:gd name="connsiteX57" fmla="*/ 289612 w 3200935"/>
              <a:gd name="connsiteY57" fmla="*/ 2699519 h 2848897"/>
              <a:gd name="connsiteX58" fmla="*/ 261783 w 3200935"/>
              <a:gd name="connsiteY58" fmla="*/ 2678368 h 2848897"/>
              <a:gd name="connsiteX59" fmla="*/ 233954 w 3200935"/>
              <a:gd name="connsiteY59" fmla="*/ 2657218 h 2848897"/>
              <a:gd name="connsiteX60" fmla="*/ 207237 w 3200935"/>
              <a:gd name="connsiteY60" fmla="*/ 2636065 h 2848897"/>
              <a:gd name="connsiteX61" fmla="*/ 181633 w 3200935"/>
              <a:gd name="connsiteY61" fmla="*/ 2612689 h 2848897"/>
              <a:gd name="connsiteX62" fmla="*/ 159370 w 3200935"/>
              <a:gd name="connsiteY62" fmla="*/ 2589312 h 2848897"/>
              <a:gd name="connsiteX63" fmla="*/ 140446 w 3200935"/>
              <a:gd name="connsiteY63" fmla="*/ 2562594 h 2848897"/>
              <a:gd name="connsiteX64" fmla="*/ 125974 w 3200935"/>
              <a:gd name="connsiteY64" fmla="*/ 2534764 h 2848897"/>
              <a:gd name="connsiteX65" fmla="*/ 115956 w 3200935"/>
              <a:gd name="connsiteY65" fmla="*/ 2501370 h 2848897"/>
              <a:gd name="connsiteX66" fmla="*/ 111502 w 3200935"/>
              <a:gd name="connsiteY66" fmla="*/ 2466860 h 2848897"/>
              <a:gd name="connsiteX67" fmla="*/ 110388 w 3200935"/>
              <a:gd name="connsiteY67" fmla="*/ 2431236 h 2848897"/>
              <a:gd name="connsiteX68" fmla="*/ 113728 w 3200935"/>
              <a:gd name="connsiteY68" fmla="*/ 2393388 h 2848897"/>
              <a:gd name="connsiteX69" fmla="*/ 118182 w 3200935"/>
              <a:gd name="connsiteY69" fmla="*/ 2355539 h 2848897"/>
              <a:gd name="connsiteX70" fmla="*/ 123747 w 3200935"/>
              <a:gd name="connsiteY70" fmla="*/ 2317690 h 2848897"/>
              <a:gd name="connsiteX71" fmla="*/ 128200 w 3200935"/>
              <a:gd name="connsiteY71" fmla="*/ 2279842 h 2848897"/>
              <a:gd name="connsiteX72" fmla="*/ 130428 w 3200935"/>
              <a:gd name="connsiteY72" fmla="*/ 2241992 h 2848897"/>
              <a:gd name="connsiteX73" fmla="*/ 130428 w 3200935"/>
              <a:gd name="connsiteY73" fmla="*/ 2205256 h 2848897"/>
              <a:gd name="connsiteX74" fmla="*/ 125974 w 3200935"/>
              <a:gd name="connsiteY74" fmla="*/ 2170747 h 2848897"/>
              <a:gd name="connsiteX75" fmla="*/ 117069 w 3200935"/>
              <a:gd name="connsiteY75" fmla="*/ 2136238 h 2848897"/>
              <a:gd name="connsiteX76" fmla="*/ 103710 w 3200935"/>
              <a:gd name="connsiteY76" fmla="*/ 2103954 h 2848897"/>
              <a:gd name="connsiteX77" fmla="*/ 87012 w 3200935"/>
              <a:gd name="connsiteY77" fmla="*/ 2070559 h 2848897"/>
              <a:gd name="connsiteX78" fmla="*/ 68088 w 3200935"/>
              <a:gd name="connsiteY78" fmla="*/ 2037163 h 2848897"/>
              <a:gd name="connsiteX79" fmla="*/ 48051 w 3200935"/>
              <a:gd name="connsiteY79" fmla="*/ 2003766 h 2848897"/>
              <a:gd name="connsiteX80" fmla="*/ 29127 w 3200935"/>
              <a:gd name="connsiteY80" fmla="*/ 1971483 h 2848897"/>
              <a:gd name="connsiteX81" fmla="*/ 12427 w 3200935"/>
              <a:gd name="connsiteY81" fmla="*/ 1936974 h 2848897"/>
              <a:gd name="connsiteX82" fmla="*/ 0 w 3200935"/>
              <a:gd name="connsiteY82" fmla="*/ 1905903 h 2848897"/>
              <a:gd name="connsiteX83" fmla="*/ 0 w 3200935"/>
              <a:gd name="connsiteY83" fmla="*/ 1760990 h 2848897"/>
              <a:gd name="connsiteX84" fmla="*/ 12427 w 3200935"/>
              <a:gd name="connsiteY84" fmla="*/ 1729918 h 2848897"/>
              <a:gd name="connsiteX85" fmla="*/ 29127 w 3200935"/>
              <a:gd name="connsiteY85" fmla="*/ 1695410 h 2848897"/>
              <a:gd name="connsiteX86" fmla="*/ 48051 w 3200935"/>
              <a:gd name="connsiteY86" fmla="*/ 1663126 h 2848897"/>
              <a:gd name="connsiteX87" fmla="*/ 68088 w 3200935"/>
              <a:gd name="connsiteY87" fmla="*/ 1629730 h 2848897"/>
              <a:gd name="connsiteX88" fmla="*/ 87012 w 3200935"/>
              <a:gd name="connsiteY88" fmla="*/ 1596334 h 2848897"/>
              <a:gd name="connsiteX89" fmla="*/ 103710 w 3200935"/>
              <a:gd name="connsiteY89" fmla="*/ 1562938 h 2848897"/>
              <a:gd name="connsiteX90" fmla="*/ 117069 w 3200935"/>
              <a:gd name="connsiteY90" fmla="*/ 1530654 h 2848897"/>
              <a:gd name="connsiteX91" fmla="*/ 125974 w 3200935"/>
              <a:gd name="connsiteY91" fmla="*/ 1496145 h 2848897"/>
              <a:gd name="connsiteX92" fmla="*/ 130428 w 3200935"/>
              <a:gd name="connsiteY92" fmla="*/ 1461636 h 2848897"/>
              <a:gd name="connsiteX93" fmla="*/ 130428 w 3200935"/>
              <a:gd name="connsiteY93" fmla="*/ 1424901 h 2848897"/>
              <a:gd name="connsiteX94" fmla="*/ 128200 w 3200935"/>
              <a:gd name="connsiteY94" fmla="*/ 1387052 h 2848897"/>
              <a:gd name="connsiteX95" fmla="*/ 123747 w 3200935"/>
              <a:gd name="connsiteY95" fmla="*/ 1349203 h 2848897"/>
              <a:gd name="connsiteX96" fmla="*/ 118182 w 3200935"/>
              <a:gd name="connsiteY96" fmla="*/ 1311353 h 2848897"/>
              <a:gd name="connsiteX97" fmla="*/ 113728 w 3200935"/>
              <a:gd name="connsiteY97" fmla="*/ 1273505 h 2848897"/>
              <a:gd name="connsiteX98" fmla="*/ 110388 w 3200935"/>
              <a:gd name="connsiteY98" fmla="*/ 1235657 h 2848897"/>
              <a:gd name="connsiteX99" fmla="*/ 111502 w 3200935"/>
              <a:gd name="connsiteY99" fmla="*/ 1200034 h 2848897"/>
              <a:gd name="connsiteX100" fmla="*/ 115956 w 3200935"/>
              <a:gd name="connsiteY100" fmla="*/ 1165525 h 2848897"/>
              <a:gd name="connsiteX101" fmla="*/ 125974 w 3200935"/>
              <a:gd name="connsiteY101" fmla="*/ 1132128 h 2848897"/>
              <a:gd name="connsiteX102" fmla="*/ 140446 w 3200935"/>
              <a:gd name="connsiteY102" fmla="*/ 1104298 h 2848897"/>
              <a:gd name="connsiteX103" fmla="*/ 159370 w 3200935"/>
              <a:gd name="connsiteY103" fmla="*/ 1077582 h 2848897"/>
              <a:gd name="connsiteX104" fmla="*/ 181633 w 3200935"/>
              <a:gd name="connsiteY104" fmla="*/ 1054204 h 2848897"/>
              <a:gd name="connsiteX105" fmla="*/ 207237 w 3200935"/>
              <a:gd name="connsiteY105" fmla="*/ 1030827 h 2848897"/>
              <a:gd name="connsiteX106" fmla="*/ 233954 w 3200935"/>
              <a:gd name="connsiteY106" fmla="*/ 1009676 h 2848897"/>
              <a:gd name="connsiteX107" fmla="*/ 261783 w 3200935"/>
              <a:gd name="connsiteY107" fmla="*/ 988524 h 2848897"/>
              <a:gd name="connsiteX108" fmla="*/ 289612 w 3200935"/>
              <a:gd name="connsiteY108" fmla="*/ 967374 h 2848897"/>
              <a:gd name="connsiteX109" fmla="*/ 317443 w 3200935"/>
              <a:gd name="connsiteY109" fmla="*/ 946223 h 2848897"/>
              <a:gd name="connsiteX110" fmla="*/ 343046 w 3200935"/>
              <a:gd name="connsiteY110" fmla="*/ 923960 h 2848897"/>
              <a:gd name="connsiteX111" fmla="*/ 365311 w 3200935"/>
              <a:gd name="connsiteY111" fmla="*/ 898356 h 2848897"/>
              <a:gd name="connsiteX112" fmla="*/ 385348 w 3200935"/>
              <a:gd name="connsiteY112" fmla="*/ 873865 h 2848897"/>
              <a:gd name="connsiteX113" fmla="*/ 400932 w 3200935"/>
              <a:gd name="connsiteY113" fmla="*/ 846035 h 2848897"/>
              <a:gd name="connsiteX114" fmla="*/ 414290 w 3200935"/>
              <a:gd name="connsiteY114" fmla="*/ 815980 h 2848897"/>
              <a:gd name="connsiteX115" fmla="*/ 425422 w 3200935"/>
              <a:gd name="connsiteY115" fmla="*/ 783695 h 2848897"/>
              <a:gd name="connsiteX116" fmla="*/ 435442 w 3200935"/>
              <a:gd name="connsiteY116" fmla="*/ 750298 h 2848897"/>
              <a:gd name="connsiteX117" fmla="*/ 444347 w 3200935"/>
              <a:gd name="connsiteY117" fmla="*/ 716904 h 2848897"/>
              <a:gd name="connsiteX118" fmla="*/ 453253 w 3200935"/>
              <a:gd name="connsiteY118" fmla="*/ 682393 h 2848897"/>
              <a:gd name="connsiteX119" fmla="*/ 463271 w 3200935"/>
              <a:gd name="connsiteY119" fmla="*/ 650112 h 2848897"/>
              <a:gd name="connsiteX120" fmla="*/ 474403 w 3200935"/>
              <a:gd name="connsiteY120" fmla="*/ 617827 h 2848897"/>
              <a:gd name="connsiteX121" fmla="*/ 487762 w 3200935"/>
              <a:gd name="connsiteY121" fmla="*/ 587772 h 2848897"/>
              <a:gd name="connsiteX122" fmla="*/ 504460 w 3200935"/>
              <a:gd name="connsiteY122" fmla="*/ 561055 h 2848897"/>
              <a:gd name="connsiteX123" fmla="*/ 524495 w 3200935"/>
              <a:gd name="connsiteY123" fmla="*/ 536565 h 2848897"/>
              <a:gd name="connsiteX124" fmla="*/ 548987 w 3200935"/>
              <a:gd name="connsiteY124" fmla="*/ 516527 h 2848897"/>
              <a:gd name="connsiteX125" fmla="*/ 575704 w 3200935"/>
              <a:gd name="connsiteY125" fmla="*/ 499829 h 2848897"/>
              <a:gd name="connsiteX126" fmla="*/ 605759 w 3200935"/>
              <a:gd name="connsiteY126" fmla="*/ 486470 h 2848897"/>
              <a:gd name="connsiteX127" fmla="*/ 638042 w 3200935"/>
              <a:gd name="connsiteY127" fmla="*/ 475338 h 2848897"/>
              <a:gd name="connsiteX128" fmla="*/ 670325 w 3200935"/>
              <a:gd name="connsiteY128" fmla="*/ 465320 h 2848897"/>
              <a:gd name="connsiteX129" fmla="*/ 704834 w 3200935"/>
              <a:gd name="connsiteY129" fmla="*/ 456413 h 2848897"/>
              <a:gd name="connsiteX130" fmla="*/ 738229 w 3200935"/>
              <a:gd name="connsiteY130" fmla="*/ 447507 h 2848897"/>
              <a:gd name="connsiteX131" fmla="*/ 771626 w 3200935"/>
              <a:gd name="connsiteY131" fmla="*/ 437489 h 2848897"/>
              <a:gd name="connsiteX132" fmla="*/ 803907 w 3200935"/>
              <a:gd name="connsiteY132" fmla="*/ 426357 h 2848897"/>
              <a:gd name="connsiteX133" fmla="*/ 833964 w 3200935"/>
              <a:gd name="connsiteY133" fmla="*/ 412999 h 2848897"/>
              <a:gd name="connsiteX134" fmla="*/ 861794 w 3200935"/>
              <a:gd name="connsiteY134" fmla="*/ 397415 h 2848897"/>
              <a:gd name="connsiteX135" fmla="*/ 886284 w 3200935"/>
              <a:gd name="connsiteY135" fmla="*/ 377377 h 2848897"/>
              <a:gd name="connsiteX136" fmla="*/ 911888 w 3200935"/>
              <a:gd name="connsiteY136" fmla="*/ 355112 h 2848897"/>
              <a:gd name="connsiteX137" fmla="*/ 934152 w 3200935"/>
              <a:gd name="connsiteY137" fmla="*/ 329509 h 2848897"/>
              <a:gd name="connsiteX138" fmla="*/ 955302 w 3200935"/>
              <a:gd name="connsiteY138" fmla="*/ 302791 h 2848897"/>
              <a:gd name="connsiteX139" fmla="*/ 976452 w 3200935"/>
              <a:gd name="connsiteY139" fmla="*/ 274961 h 2848897"/>
              <a:gd name="connsiteX140" fmla="*/ 997604 w 3200935"/>
              <a:gd name="connsiteY140" fmla="*/ 247131 h 2848897"/>
              <a:gd name="connsiteX141" fmla="*/ 1018754 w 3200935"/>
              <a:gd name="connsiteY141" fmla="*/ 220414 h 2848897"/>
              <a:gd name="connsiteX142" fmla="*/ 1042131 w 3200935"/>
              <a:gd name="connsiteY142" fmla="*/ 194811 h 2848897"/>
              <a:gd name="connsiteX143" fmla="*/ 1065507 w 3200935"/>
              <a:gd name="connsiteY143" fmla="*/ 172547 h 2848897"/>
              <a:gd name="connsiteX144" fmla="*/ 1092225 w 3200935"/>
              <a:gd name="connsiteY144" fmla="*/ 153622 h 2848897"/>
              <a:gd name="connsiteX145" fmla="*/ 1120055 w 3200935"/>
              <a:gd name="connsiteY145" fmla="*/ 139150 h 2848897"/>
              <a:gd name="connsiteX146" fmla="*/ 1153451 w 3200935"/>
              <a:gd name="connsiteY146" fmla="*/ 129132 h 2848897"/>
              <a:gd name="connsiteX147" fmla="*/ 1187961 w 3200935"/>
              <a:gd name="connsiteY147" fmla="*/ 124678 h 2848897"/>
              <a:gd name="connsiteX148" fmla="*/ 1223581 w 3200935"/>
              <a:gd name="connsiteY148" fmla="*/ 123565 h 2848897"/>
              <a:gd name="connsiteX149" fmla="*/ 1261429 w 3200935"/>
              <a:gd name="connsiteY149" fmla="*/ 126906 h 2848897"/>
              <a:gd name="connsiteX150" fmla="*/ 1299279 w 3200935"/>
              <a:gd name="connsiteY150" fmla="*/ 131359 h 2848897"/>
              <a:gd name="connsiteX151" fmla="*/ 1337128 w 3200935"/>
              <a:gd name="connsiteY151" fmla="*/ 136924 h 2848897"/>
              <a:gd name="connsiteX152" fmla="*/ 1374976 w 3200935"/>
              <a:gd name="connsiteY152" fmla="*/ 141378 h 2848897"/>
              <a:gd name="connsiteX153" fmla="*/ 1412824 w 3200935"/>
              <a:gd name="connsiteY153" fmla="*/ 143604 h 2848897"/>
              <a:gd name="connsiteX154" fmla="*/ 1449561 w 3200935"/>
              <a:gd name="connsiteY154" fmla="*/ 143604 h 2848897"/>
              <a:gd name="connsiteX155" fmla="*/ 1484069 w 3200935"/>
              <a:gd name="connsiteY155" fmla="*/ 139150 h 2848897"/>
              <a:gd name="connsiteX156" fmla="*/ 1518579 w 3200935"/>
              <a:gd name="connsiteY156" fmla="*/ 130245 h 2848897"/>
              <a:gd name="connsiteX157" fmla="*/ 1551974 w 3200935"/>
              <a:gd name="connsiteY157" fmla="*/ 116887 h 2848897"/>
              <a:gd name="connsiteX158" fmla="*/ 1585369 w 3200935"/>
              <a:gd name="connsiteY158" fmla="*/ 99075 h 2848897"/>
              <a:gd name="connsiteX159" fmla="*/ 1618765 w 3200935"/>
              <a:gd name="connsiteY159" fmla="*/ 81264 h 2848897"/>
              <a:gd name="connsiteX160" fmla="*/ 1652161 w 3200935"/>
              <a:gd name="connsiteY160" fmla="*/ 61227 h 2848897"/>
              <a:gd name="connsiteX161" fmla="*/ 1684444 w 3200935"/>
              <a:gd name="connsiteY161" fmla="*/ 42302 h 2848897"/>
              <a:gd name="connsiteX162" fmla="*/ 1718953 w 3200935"/>
              <a:gd name="connsiteY162" fmla="*/ 25604 h 2848897"/>
              <a:gd name="connsiteX163" fmla="*/ 1752349 w 3200935"/>
              <a:gd name="connsiteY163" fmla="*/ 12245 h 2848897"/>
              <a:gd name="connsiteX164" fmla="*/ 1786858 w 3200935"/>
              <a:gd name="connsiteY164"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3200935" h="2848897">
                <a:moveTo>
                  <a:pt x="1822480" y="0"/>
                </a:moveTo>
                <a:lnTo>
                  <a:pt x="1858100" y="3339"/>
                </a:lnTo>
                <a:lnTo>
                  <a:pt x="1892611" y="12245"/>
                </a:lnTo>
                <a:lnTo>
                  <a:pt x="1926007" y="25604"/>
                </a:lnTo>
                <a:lnTo>
                  <a:pt x="1960514" y="42302"/>
                </a:lnTo>
                <a:lnTo>
                  <a:pt x="1992798" y="61227"/>
                </a:lnTo>
                <a:lnTo>
                  <a:pt x="2026194" y="81264"/>
                </a:lnTo>
                <a:lnTo>
                  <a:pt x="2059589" y="99075"/>
                </a:lnTo>
                <a:lnTo>
                  <a:pt x="2092985" y="116887"/>
                </a:lnTo>
                <a:lnTo>
                  <a:pt x="2125268" y="130245"/>
                </a:lnTo>
                <a:lnTo>
                  <a:pt x="2160890" y="139150"/>
                </a:lnTo>
                <a:lnTo>
                  <a:pt x="2195399" y="143604"/>
                </a:lnTo>
                <a:lnTo>
                  <a:pt x="2232134" y="143604"/>
                </a:lnTo>
                <a:lnTo>
                  <a:pt x="2269983" y="141378"/>
                </a:lnTo>
                <a:lnTo>
                  <a:pt x="2307831" y="136924"/>
                </a:lnTo>
                <a:lnTo>
                  <a:pt x="2345681" y="131359"/>
                </a:lnTo>
                <a:lnTo>
                  <a:pt x="2383529" y="126906"/>
                </a:lnTo>
                <a:lnTo>
                  <a:pt x="2421378" y="123565"/>
                </a:lnTo>
                <a:lnTo>
                  <a:pt x="2456999" y="124678"/>
                </a:lnTo>
                <a:lnTo>
                  <a:pt x="2491507" y="129132"/>
                </a:lnTo>
                <a:lnTo>
                  <a:pt x="2524903" y="139150"/>
                </a:lnTo>
                <a:lnTo>
                  <a:pt x="2552734" y="153622"/>
                </a:lnTo>
                <a:lnTo>
                  <a:pt x="2579449" y="172547"/>
                </a:lnTo>
                <a:lnTo>
                  <a:pt x="2602827" y="194811"/>
                </a:lnTo>
                <a:lnTo>
                  <a:pt x="2626204" y="220414"/>
                </a:lnTo>
                <a:lnTo>
                  <a:pt x="2647355" y="247131"/>
                </a:lnTo>
                <a:lnTo>
                  <a:pt x="2668506" y="274961"/>
                </a:lnTo>
                <a:lnTo>
                  <a:pt x="2689656" y="302791"/>
                </a:lnTo>
                <a:lnTo>
                  <a:pt x="2710806" y="329509"/>
                </a:lnTo>
                <a:lnTo>
                  <a:pt x="2733071" y="355112"/>
                </a:lnTo>
                <a:lnTo>
                  <a:pt x="2758675" y="377377"/>
                </a:lnTo>
                <a:lnTo>
                  <a:pt x="2783165" y="397415"/>
                </a:lnTo>
                <a:lnTo>
                  <a:pt x="2810995" y="412999"/>
                </a:lnTo>
                <a:lnTo>
                  <a:pt x="2841051" y="426357"/>
                </a:lnTo>
                <a:lnTo>
                  <a:pt x="2873333" y="437489"/>
                </a:lnTo>
                <a:lnTo>
                  <a:pt x="2906728" y="447507"/>
                </a:lnTo>
                <a:lnTo>
                  <a:pt x="2940124" y="456413"/>
                </a:lnTo>
                <a:lnTo>
                  <a:pt x="2974633" y="465320"/>
                </a:lnTo>
                <a:lnTo>
                  <a:pt x="3006916" y="475338"/>
                </a:lnTo>
                <a:lnTo>
                  <a:pt x="3039197" y="486470"/>
                </a:lnTo>
                <a:lnTo>
                  <a:pt x="3069254" y="499829"/>
                </a:lnTo>
                <a:lnTo>
                  <a:pt x="3095972" y="516527"/>
                </a:lnTo>
                <a:lnTo>
                  <a:pt x="3120463" y="536565"/>
                </a:lnTo>
                <a:lnTo>
                  <a:pt x="3140498" y="561055"/>
                </a:lnTo>
                <a:lnTo>
                  <a:pt x="3157197" y="587772"/>
                </a:lnTo>
                <a:lnTo>
                  <a:pt x="3170555" y="617827"/>
                </a:lnTo>
                <a:lnTo>
                  <a:pt x="3181687" y="650112"/>
                </a:lnTo>
                <a:lnTo>
                  <a:pt x="3191705" y="682393"/>
                </a:lnTo>
                <a:lnTo>
                  <a:pt x="3200612" y="716904"/>
                </a:lnTo>
                <a:lnTo>
                  <a:pt x="3200935" y="718115"/>
                </a:lnTo>
                <a:lnTo>
                  <a:pt x="3200935" y="2848897"/>
                </a:lnTo>
                <a:lnTo>
                  <a:pt x="413394" y="2848897"/>
                </a:lnTo>
                <a:lnTo>
                  <a:pt x="400932" y="2820857"/>
                </a:lnTo>
                <a:lnTo>
                  <a:pt x="385348" y="2793028"/>
                </a:lnTo>
                <a:lnTo>
                  <a:pt x="365311" y="2768537"/>
                </a:lnTo>
                <a:lnTo>
                  <a:pt x="343046" y="2742933"/>
                </a:lnTo>
                <a:lnTo>
                  <a:pt x="317443" y="2720669"/>
                </a:lnTo>
                <a:lnTo>
                  <a:pt x="289612" y="2699519"/>
                </a:lnTo>
                <a:lnTo>
                  <a:pt x="261783" y="2678368"/>
                </a:lnTo>
                <a:lnTo>
                  <a:pt x="233954" y="2657218"/>
                </a:lnTo>
                <a:lnTo>
                  <a:pt x="207237" y="2636065"/>
                </a:lnTo>
                <a:lnTo>
                  <a:pt x="181633" y="2612689"/>
                </a:lnTo>
                <a:lnTo>
                  <a:pt x="159370" y="2589312"/>
                </a:lnTo>
                <a:lnTo>
                  <a:pt x="140446" y="2562594"/>
                </a:lnTo>
                <a:lnTo>
                  <a:pt x="125974" y="2534764"/>
                </a:lnTo>
                <a:lnTo>
                  <a:pt x="115956" y="2501370"/>
                </a:lnTo>
                <a:lnTo>
                  <a:pt x="111502" y="2466860"/>
                </a:lnTo>
                <a:lnTo>
                  <a:pt x="110388" y="2431236"/>
                </a:lnTo>
                <a:lnTo>
                  <a:pt x="113728" y="2393388"/>
                </a:lnTo>
                <a:lnTo>
                  <a:pt x="118182" y="2355539"/>
                </a:lnTo>
                <a:lnTo>
                  <a:pt x="123747" y="2317690"/>
                </a:lnTo>
                <a:lnTo>
                  <a:pt x="128200" y="2279842"/>
                </a:lnTo>
                <a:lnTo>
                  <a:pt x="130428" y="2241992"/>
                </a:lnTo>
                <a:lnTo>
                  <a:pt x="130428" y="2205256"/>
                </a:lnTo>
                <a:lnTo>
                  <a:pt x="125974" y="2170747"/>
                </a:lnTo>
                <a:lnTo>
                  <a:pt x="117069" y="2136238"/>
                </a:lnTo>
                <a:lnTo>
                  <a:pt x="103710" y="2103954"/>
                </a:lnTo>
                <a:lnTo>
                  <a:pt x="87012" y="2070559"/>
                </a:lnTo>
                <a:lnTo>
                  <a:pt x="68088" y="2037163"/>
                </a:lnTo>
                <a:lnTo>
                  <a:pt x="48051" y="2003766"/>
                </a:lnTo>
                <a:lnTo>
                  <a:pt x="29127" y="1971483"/>
                </a:lnTo>
                <a:lnTo>
                  <a:pt x="12427" y="1936974"/>
                </a:lnTo>
                <a:lnTo>
                  <a:pt x="0" y="1905903"/>
                </a:lnTo>
                <a:lnTo>
                  <a:pt x="0" y="1760990"/>
                </a:lnTo>
                <a:lnTo>
                  <a:pt x="12427" y="1729918"/>
                </a:lnTo>
                <a:lnTo>
                  <a:pt x="29127" y="1695410"/>
                </a:lnTo>
                <a:lnTo>
                  <a:pt x="48051" y="1663126"/>
                </a:lnTo>
                <a:lnTo>
                  <a:pt x="68088" y="1629730"/>
                </a:lnTo>
                <a:lnTo>
                  <a:pt x="87012" y="1596334"/>
                </a:lnTo>
                <a:lnTo>
                  <a:pt x="103710" y="1562938"/>
                </a:lnTo>
                <a:lnTo>
                  <a:pt x="117069" y="1530654"/>
                </a:lnTo>
                <a:lnTo>
                  <a:pt x="125974" y="1496145"/>
                </a:lnTo>
                <a:lnTo>
                  <a:pt x="130428" y="1461636"/>
                </a:lnTo>
                <a:lnTo>
                  <a:pt x="130428" y="1424901"/>
                </a:lnTo>
                <a:lnTo>
                  <a:pt x="128200" y="1387052"/>
                </a:lnTo>
                <a:lnTo>
                  <a:pt x="123747" y="1349203"/>
                </a:lnTo>
                <a:lnTo>
                  <a:pt x="118182" y="1311353"/>
                </a:lnTo>
                <a:lnTo>
                  <a:pt x="113728" y="1273505"/>
                </a:lnTo>
                <a:lnTo>
                  <a:pt x="110388" y="1235657"/>
                </a:lnTo>
                <a:lnTo>
                  <a:pt x="111502" y="1200034"/>
                </a:lnTo>
                <a:lnTo>
                  <a:pt x="115956" y="1165525"/>
                </a:lnTo>
                <a:lnTo>
                  <a:pt x="125974" y="1132128"/>
                </a:lnTo>
                <a:lnTo>
                  <a:pt x="140446" y="1104298"/>
                </a:lnTo>
                <a:lnTo>
                  <a:pt x="159370" y="1077582"/>
                </a:lnTo>
                <a:lnTo>
                  <a:pt x="181633" y="1054204"/>
                </a:lnTo>
                <a:lnTo>
                  <a:pt x="207237" y="1030827"/>
                </a:lnTo>
                <a:lnTo>
                  <a:pt x="233954" y="1009676"/>
                </a:lnTo>
                <a:lnTo>
                  <a:pt x="261783" y="988524"/>
                </a:lnTo>
                <a:lnTo>
                  <a:pt x="289612" y="967374"/>
                </a:lnTo>
                <a:lnTo>
                  <a:pt x="317443" y="946223"/>
                </a:lnTo>
                <a:lnTo>
                  <a:pt x="343046" y="923960"/>
                </a:lnTo>
                <a:lnTo>
                  <a:pt x="365311" y="898356"/>
                </a:lnTo>
                <a:lnTo>
                  <a:pt x="385348" y="873865"/>
                </a:lnTo>
                <a:lnTo>
                  <a:pt x="400932" y="846035"/>
                </a:lnTo>
                <a:lnTo>
                  <a:pt x="414290" y="815980"/>
                </a:lnTo>
                <a:lnTo>
                  <a:pt x="425422" y="783695"/>
                </a:lnTo>
                <a:lnTo>
                  <a:pt x="435442" y="750298"/>
                </a:lnTo>
                <a:lnTo>
                  <a:pt x="444347" y="716904"/>
                </a:lnTo>
                <a:lnTo>
                  <a:pt x="453253" y="682393"/>
                </a:lnTo>
                <a:lnTo>
                  <a:pt x="463271" y="650112"/>
                </a:lnTo>
                <a:lnTo>
                  <a:pt x="474403" y="617827"/>
                </a:lnTo>
                <a:lnTo>
                  <a:pt x="487762" y="587772"/>
                </a:lnTo>
                <a:lnTo>
                  <a:pt x="504460" y="561055"/>
                </a:lnTo>
                <a:lnTo>
                  <a:pt x="524495" y="536565"/>
                </a:lnTo>
                <a:lnTo>
                  <a:pt x="548987" y="516527"/>
                </a:lnTo>
                <a:lnTo>
                  <a:pt x="575704" y="499829"/>
                </a:lnTo>
                <a:lnTo>
                  <a:pt x="605759" y="486470"/>
                </a:lnTo>
                <a:lnTo>
                  <a:pt x="638042" y="475338"/>
                </a:lnTo>
                <a:lnTo>
                  <a:pt x="670325" y="465320"/>
                </a:lnTo>
                <a:lnTo>
                  <a:pt x="704834" y="456413"/>
                </a:lnTo>
                <a:lnTo>
                  <a:pt x="738229" y="447507"/>
                </a:lnTo>
                <a:lnTo>
                  <a:pt x="771626" y="437489"/>
                </a:lnTo>
                <a:lnTo>
                  <a:pt x="803907" y="426357"/>
                </a:lnTo>
                <a:lnTo>
                  <a:pt x="833964" y="412999"/>
                </a:lnTo>
                <a:lnTo>
                  <a:pt x="861794" y="397415"/>
                </a:lnTo>
                <a:lnTo>
                  <a:pt x="886284" y="377377"/>
                </a:lnTo>
                <a:lnTo>
                  <a:pt x="911888" y="355112"/>
                </a:lnTo>
                <a:lnTo>
                  <a:pt x="934152" y="329509"/>
                </a:lnTo>
                <a:lnTo>
                  <a:pt x="955302" y="302791"/>
                </a:lnTo>
                <a:lnTo>
                  <a:pt x="976452" y="274961"/>
                </a:lnTo>
                <a:lnTo>
                  <a:pt x="997604" y="247131"/>
                </a:lnTo>
                <a:lnTo>
                  <a:pt x="1018754" y="220414"/>
                </a:lnTo>
                <a:lnTo>
                  <a:pt x="1042131" y="194811"/>
                </a:lnTo>
                <a:lnTo>
                  <a:pt x="1065507" y="172547"/>
                </a:lnTo>
                <a:lnTo>
                  <a:pt x="1092225" y="153622"/>
                </a:lnTo>
                <a:lnTo>
                  <a:pt x="1120055" y="139150"/>
                </a:lnTo>
                <a:lnTo>
                  <a:pt x="1153451" y="129132"/>
                </a:lnTo>
                <a:lnTo>
                  <a:pt x="1187961" y="124678"/>
                </a:lnTo>
                <a:lnTo>
                  <a:pt x="1223581" y="123565"/>
                </a:lnTo>
                <a:lnTo>
                  <a:pt x="1261429" y="126906"/>
                </a:lnTo>
                <a:lnTo>
                  <a:pt x="1299279" y="131359"/>
                </a:lnTo>
                <a:lnTo>
                  <a:pt x="1337128" y="136924"/>
                </a:lnTo>
                <a:lnTo>
                  <a:pt x="1374976" y="141378"/>
                </a:lnTo>
                <a:lnTo>
                  <a:pt x="1412824" y="143604"/>
                </a:lnTo>
                <a:lnTo>
                  <a:pt x="1449561" y="143604"/>
                </a:lnTo>
                <a:lnTo>
                  <a:pt x="1484069" y="139150"/>
                </a:lnTo>
                <a:lnTo>
                  <a:pt x="1518579" y="130245"/>
                </a:lnTo>
                <a:lnTo>
                  <a:pt x="1551974" y="116887"/>
                </a:lnTo>
                <a:lnTo>
                  <a:pt x="1585369" y="99075"/>
                </a:lnTo>
                <a:lnTo>
                  <a:pt x="1618765" y="81264"/>
                </a:lnTo>
                <a:lnTo>
                  <a:pt x="1652161" y="61227"/>
                </a:lnTo>
                <a:lnTo>
                  <a:pt x="1684444" y="42302"/>
                </a:lnTo>
                <a:lnTo>
                  <a:pt x="1718953" y="25604"/>
                </a:lnTo>
                <a:lnTo>
                  <a:pt x="1752349" y="12245"/>
                </a:lnTo>
                <a:lnTo>
                  <a:pt x="1786858"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Dump truck">
            <a:extLst>
              <a:ext uri="{FF2B5EF4-FFF2-40B4-BE49-F238E27FC236}">
                <a16:creationId xmlns:a16="http://schemas.microsoft.com/office/drawing/2014/main" id="{66B044E7-C158-49CD-AC14-D6673E4190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flipV="1">
            <a:off x="9868755" y="4733925"/>
            <a:ext cx="1812341" cy="1812341"/>
          </a:xfrm>
          <a:prstGeom prst="rect">
            <a:avLst/>
          </a:prstGeom>
        </p:spPr>
      </p:pic>
      <p:pic>
        <p:nvPicPr>
          <p:cNvPr id="3" name="Picture 2">
            <a:extLst>
              <a:ext uri="{FF2B5EF4-FFF2-40B4-BE49-F238E27FC236}">
                <a16:creationId xmlns:a16="http://schemas.microsoft.com/office/drawing/2014/main" id="{B1D33C23-12FC-4178-89B5-E85509F396FF}"/>
              </a:ext>
            </a:extLst>
          </p:cNvPr>
          <p:cNvPicPr>
            <a:picLocks noChangeAspect="1"/>
          </p:cNvPicPr>
          <p:nvPr/>
        </p:nvPicPr>
        <p:blipFill>
          <a:blip r:embed="rId6"/>
          <a:stretch>
            <a:fillRect/>
          </a:stretch>
        </p:blipFill>
        <p:spPr>
          <a:xfrm>
            <a:off x="214489" y="3505222"/>
            <a:ext cx="9032028" cy="1188720"/>
          </a:xfrm>
          <a:prstGeom prst="rect">
            <a:avLst/>
          </a:prstGeom>
        </p:spPr>
      </p:pic>
    </p:spTree>
    <p:extLst>
      <p:ext uri="{BB962C8B-B14F-4D97-AF65-F5344CB8AC3E}">
        <p14:creationId xmlns:p14="http://schemas.microsoft.com/office/powerpoint/2010/main" val="2154171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02C0C63A-B05B-45A5-AE88-7A3D061A2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9">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41" name="Rectangle 40">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42" name="Rectangle 41">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353085" y="244764"/>
            <a:ext cx="7419315" cy="1492132"/>
          </a:xfrm>
        </p:spPr>
        <p:txBody>
          <a:bodyPr vert="horz" lIns="91440" tIns="45720" rIns="91440" bIns="45720" rtlCol="0" anchor="t">
            <a:normAutofit fontScale="90000"/>
          </a:bodyPr>
          <a:lstStyle/>
          <a:p>
            <a:pPr defTabSz="914400"/>
            <a:r>
              <a:rPr lang="en-US" dirty="0">
                <a:solidFill>
                  <a:schemeClr val="tx1"/>
                </a:solidFill>
              </a:rPr>
              <a:t>How to manage inspections during the 6-month expiration period</a:t>
            </a:r>
          </a:p>
        </p:txBody>
      </p:sp>
      <p:sp>
        <p:nvSpPr>
          <p:cNvPr id="11" name="TextBox 10">
            <a:extLst>
              <a:ext uri="{FF2B5EF4-FFF2-40B4-BE49-F238E27FC236}">
                <a16:creationId xmlns:a16="http://schemas.microsoft.com/office/drawing/2014/main" id="{911FEA2F-99C8-478C-B2E9-2FD10735AA03}"/>
              </a:ext>
            </a:extLst>
          </p:cNvPr>
          <p:cNvSpPr txBox="1"/>
          <p:nvPr/>
        </p:nvSpPr>
        <p:spPr>
          <a:xfrm>
            <a:off x="349869" y="1736896"/>
            <a:ext cx="8017828" cy="5016989"/>
          </a:xfrm>
          <a:prstGeom prst="rect">
            <a:avLst/>
          </a:prstGeom>
        </p:spPr>
        <p:txBody>
          <a:bodyPr vert="horz" lIns="91440" tIns="45720" rIns="91440" bIns="45720" rtlCol="0">
            <a:normAutofit fontScale="92500" lnSpcReduction="20000"/>
          </a:bodyPr>
          <a:lstStyle/>
          <a:p>
            <a:pPr marL="57150">
              <a:lnSpc>
                <a:spcPct val="90000"/>
              </a:lnSpc>
              <a:spcAft>
                <a:spcPts val="600"/>
              </a:spcAft>
            </a:pPr>
            <a:r>
              <a:rPr lang="en-US" sz="2000" dirty="0">
                <a:solidFill>
                  <a:schemeClr val="tx2">
                    <a:alpha val="60000"/>
                  </a:schemeClr>
                </a:solidFill>
              </a:rPr>
              <a:t>Most Street Use inspections are requested through the Seattle Services Portal via Inspection Notifications</a:t>
            </a:r>
          </a:p>
          <a:p>
            <a:pPr marL="57150">
              <a:lnSpc>
                <a:spcPct val="90000"/>
              </a:lnSpc>
              <a:spcAft>
                <a:spcPts val="600"/>
              </a:spcAft>
            </a:pPr>
            <a:endParaRPr lang="en-US" sz="2000" dirty="0">
              <a:solidFill>
                <a:schemeClr val="tx2">
                  <a:alpha val="60000"/>
                </a:schemeClr>
              </a:solidFill>
            </a:endParaRPr>
          </a:p>
          <a:p>
            <a:pPr marL="57150">
              <a:lnSpc>
                <a:spcPct val="90000"/>
              </a:lnSpc>
              <a:spcAft>
                <a:spcPts val="600"/>
              </a:spcAft>
            </a:pPr>
            <a:r>
              <a:rPr lang="en-US" sz="2000" dirty="0">
                <a:solidFill>
                  <a:schemeClr val="tx2">
                    <a:alpha val="60000"/>
                  </a:schemeClr>
                </a:solidFill>
              </a:rPr>
              <a:t>The </a:t>
            </a:r>
            <a:r>
              <a:rPr lang="en-US" sz="2000" b="1" dirty="0">
                <a:solidFill>
                  <a:schemeClr val="tx2">
                    <a:alpha val="60000"/>
                  </a:schemeClr>
                </a:solidFill>
              </a:rPr>
              <a:t>Initial Inspection </a:t>
            </a:r>
            <a:r>
              <a:rPr lang="en-US" sz="2000" dirty="0">
                <a:solidFill>
                  <a:schemeClr val="tx2">
                    <a:alpha val="60000"/>
                  </a:schemeClr>
                </a:solidFill>
              </a:rPr>
              <a:t>is scheduled or re-scheduled via the </a:t>
            </a:r>
            <a:r>
              <a:rPr lang="en-US" sz="2000" b="1" dirty="0">
                <a:solidFill>
                  <a:schemeClr val="tx2">
                    <a:alpha val="60000"/>
                  </a:schemeClr>
                </a:solidFill>
              </a:rPr>
              <a:t>Job Start Notification</a:t>
            </a:r>
            <a:r>
              <a:rPr lang="en-US" sz="2000" dirty="0">
                <a:solidFill>
                  <a:schemeClr val="tx2">
                    <a:alpha val="60000"/>
                  </a:schemeClr>
                </a:solidFill>
              </a:rPr>
              <a:t>. Here are some rules on how that should be managed:</a:t>
            </a:r>
          </a:p>
          <a:p>
            <a:pPr marL="57150">
              <a:lnSpc>
                <a:spcPct val="90000"/>
              </a:lnSpc>
              <a:spcAft>
                <a:spcPts val="600"/>
              </a:spcAft>
            </a:pPr>
            <a:r>
              <a:rPr lang="en-US" sz="2000" dirty="0">
                <a:solidFill>
                  <a:schemeClr val="tx2">
                    <a:alpha val="60000"/>
                  </a:schemeClr>
                </a:solidFill>
              </a:rPr>
              <a:t> </a:t>
            </a:r>
          </a:p>
          <a:p>
            <a:pPr indent="-228600">
              <a:lnSpc>
                <a:spcPct val="90000"/>
              </a:lnSpc>
              <a:spcAft>
                <a:spcPts val="600"/>
              </a:spcAft>
              <a:buFont typeface="Arial" panose="020B0604020202020204" pitchFamily="34" charset="0"/>
              <a:buChar char="•"/>
            </a:pPr>
            <a:r>
              <a:rPr lang="en-US" sz="2000" b="1" u="sng" dirty="0">
                <a:solidFill>
                  <a:schemeClr val="tx1">
                    <a:alpha val="60000"/>
                  </a:schemeClr>
                </a:solidFill>
              </a:rPr>
              <a:t>Schedule or re-schedule Job Start </a:t>
            </a:r>
            <a:r>
              <a:rPr lang="en-US" sz="2000" b="1" i="1" u="sng" dirty="0">
                <a:solidFill>
                  <a:schemeClr val="tx1">
                    <a:alpha val="60000"/>
                  </a:schemeClr>
                </a:solidFill>
              </a:rPr>
              <a:t>before</a:t>
            </a:r>
            <a:r>
              <a:rPr lang="en-US" sz="2000" b="1" u="sng" dirty="0">
                <a:solidFill>
                  <a:schemeClr val="tx1">
                    <a:alpha val="60000"/>
                  </a:schemeClr>
                </a:solidFill>
              </a:rPr>
              <a:t> Use Start Date: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Use Start Date is the beginning of the issued use period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Job Start Notification will not be available to be scheduled prior to the issued Use Start Date</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You will need to apply for a </a:t>
            </a:r>
            <a:r>
              <a:rPr lang="en-US" sz="2000" dirty="0">
                <a:solidFill>
                  <a:schemeClr val="tx1">
                    <a:alpha val="60000"/>
                  </a:schemeClr>
                </a:solidFill>
                <a:hlinkClick r:id="rId3"/>
              </a:rPr>
              <a:t>Date Change Amendment </a:t>
            </a:r>
            <a:r>
              <a:rPr lang="en-US" sz="2000" dirty="0">
                <a:solidFill>
                  <a:schemeClr val="tx1">
                    <a:alpha val="60000"/>
                  </a:schemeClr>
                </a:solidFill>
              </a:rPr>
              <a:t>if the work is beginning </a:t>
            </a:r>
            <a:r>
              <a:rPr lang="en-US" sz="2000" i="1" dirty="0">
                <a:solidFill>
                  <a:schemeClr val="tx1">
                    <a:alpha val="60000"/>
                  </a:schemeClr>
                </a:solidFill>
              </a:rPr>
              <a:t>before</a:t>
            </a:r>
            <a:r>
              <a:rPr lang="en-US" sz="2000" dirty="0">
                <a:solidFill>
                  <a:schemeClr val="tx1">
                    <a:alpha val="60000"/>
                  </a:schemeClr>
                </a:solidFill>
              </a:rPr>
              <a:t> the issued Use Start Date</a:t>
            </a:r>
          </a:p>
          <a:p>
            <a:pPr indent="-228600">
              <a:lnSpc>
                <a:spcPct val="90000"/>
              </a:lnSpc>
              <a:spcAft>
                <a:spcPts val="600"/>
              </a:spcAft>
              <a:buFont typeface="Arial" panose="020B0604020202020204" pitchFamily="34" charset="0"/>
              <a:buChar char="•"/>
            </a:pPr>
            <a:endParaRPr lang="en-US" sz="2000" dirty="0">
              <a:solidFill>
                <a:schemeClr val="tx1">
                  <a:alpha val="60000"/>
                </a:schemeClr>
              </a:solidFill>
            </a:endParaRPr>
          </a:p>
          <a:p>
            <a:pPr indent="-228600">
              <a:lnSpc>
                <a:spcPct val="90000"/>
              </a:lnSpc>
              <a:spcAft>
                <a:spcPts val="600"/>
              </a:spcAft>
              <a:buFont typeface="Arial" panose="020B0604020202020204" pitchFamily="34" charset="0"/>
              <a:buChar char="•"/>
            </a:pPr>
            <a:r>
              <a:rPr lang="en-US" sz="2000" b="1" u="sng" dirty="0">
                <a:solidFill>
                  <a:schemeClr val="tx1">
                    <a:alpha val="60000"/>
                  </a:schemeClr>
                </a:solidFill>
              </a:rPr>
              <a:t>Schedule or re-schedule Job Start </a:t>
            </a:r>
            <a:r>
              <a:rPr lang="en-US" sz="2000" b="1" i="1" u="sng" dirty="0">
                <a:solidFill>
                  <a:schemeClr val="tx1">
                    <a:alpha val="60000"/>
                  </a:schemeClr>
                </a:solidFill>
              </a:rPr>
              <a:t>after</a:t>
            </a:r>
            <a:r>
              <a:rPr lang="en-US" sz="2000" b="1" u="sng" dirty="0">
                <a:solidFill>
                  <a:schemeClr val="tx1">
                    <a:alpha val="60000"/>
                  </a:schemeClr>
                </a:solidFill>
              </a:rPr>
              <a:t> Use Start Date and </a:t>
            </a:r>
            <a:r>
              <a:rPr lang="en-US" sz="2000" b="1" i="1" u="sng" dirty="0">
                <a:solidFill>
                  <a:schemeClr val="tx1">
                    <a:alpha val="60000"/>
                  </a:schemeClr>
                </a:solidFill>
              </a:rPr>
              <a:t>before</a:t>
            </a:r>
            <a:r>
              <a:rPr lang="en-US" sz="2000" b="1" u="sng" dirty="0">
                <a:solidFill>
                  <a:schemeClr val="tx1">
                    <a:alpha val="60000"/>
                  </a:schemeClr>
                </a:solidFill>
              </a:rPr>
              <a:t> Use Expiration Date: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You can schedule or re-schedule the Job Start Notification any time </a:t>
            </a:r>
            <a:r>
              <a:rPr lang="en-US" sz="2000" i="1" dirty="0">
                <a:solidFill>
                  <a:schemeClr val="tx1">
                    <a:alpha val="60000"/>
                  </a:schemeClr>
                </a:solidFill>
              </a:rPr>
              <a:t>before</a:t>
            </a:r>
            <a:r>
              <a:rPr lang="en-US" sz="2000" dirty="0">
                <a:solidFill>
                  <a:schemeClr val="tx1">
                    <a:alpha val="60000"/>
                  </a:schemeClr>
                </a:solidFill>
              </a:rPr>
              <a:t> the Use Expiration Date</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Job Start Notification can be scheduled </a:t>
            </a:r>
            <a:r>
              <a:rPr lang="en-US" sz="2000" b="1" dirty="0">
                <a:solidFill>
                  <a:schemeClr val="tx1">
                    <a:alpha val="60000"/>
                  </a:schemeClr>
                </a:solidFill>
              </a:rPr>
              <a:t>30 business days </a:t>
            </a:r>
            <a:r>
              <a:rPr lang="en-US" sz="2000" dirty="0">
                <a:solidFill>
                  <a:schemeClr val="tx1">
                    <a:alpha val="60000"/>
                  </a:schemeClr>
                </a:solidFill>
              </a:rPr>
              <a:t>from the date you are making the change</a:t>
            </a:r>
            <a:endParaRPr lang="en-US" sz="2000" dirty="0">
              <a:solidFill>
                <a:schemeClr val="tx2">
                  <a:alpha val="60000"/>
                </a:schemeClr>
              </a:solidFill>
            </a:endParaRPr>
          </a:p>
          <a:p>
            <a:pPr indent="-228600">
              <a:lnSpc>
                <a:spcPct val="90000"/>
              </a:lnSpc>
              <a:spcAft>
                <a:spcPts val="600"/>
              </a:spcAft>
              <a:buFont typeface="Arial" panose="020B0604020202020204" pitchFamily="34" charset="0"/>
              <a:buChar char="•"/>
            </a:pPr>
            <a:endParaRPr lang="en-US" sz="2000" dirty="0">
              <a:solidFill>
                <a:schemeClr val="tx1">
                  <a:alpha val="60000"/>
                </a:schemeClr>
              </a:solidFill>
            </a:endParaRPr>
          </a:p>
        </p:txBody>
      </p:sp>
      <p:sp>
        <p:nvSpPr>
          <p:cNvPr id="37" name="Freeform: Shape 43">
            <a:extLst>
              <a:ext uri="{FF2B5EF4-FFF2-40B4-BE49-F238E27FC236}">
                <a16:creationId xmlns:a16="http://schemas.microsoft.com/office/drawing/2014/main" id="{8C4F1A0C-BD28-4977-9745-E2A4FB752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9" name="Freeform: Shape 45">
            <a:extLst>
              <a:ext uri="{FF2B5EF4-FFF2-40B4-BE49-F238E27FC236}">
                <a16:creationId xmlns:a16="http://schemas.microsoft.com/office/drawing/2014/main" id="{6D32E310-1144-4755-A1D0-5F2886009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7" y="-4"/>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Cement truck">
            <a:extLst>
              <a:ext uri="{FF2B5EF4-FFF2-40B4-BE49-F238E27FC236}">
                <a16:creationId xmlns:a16="http://schemas.microsoft.com/office/drawing/2014/main" id="{60EDA4D6-B33C-4102-89D4-F66997252C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6517" y="209550"/>
            <a:ext cx="2505075" cy="2505075"/>
          </a:xfrm>
          <a:prstGeom prst="rect">
            <a:avLst/>
          </a:prstGeom>
        </p:spPr>
      </p:pic>
      <p:sp>
        <p:nvSpPr>
          <p:cNvPr id="43" name="Freeform: Shape 47">
            <a:extLst>
              <a:ext uri="{FF2B5EF4-FFF2-40B4-BE49-F238E27FC236}">
                <a16:creationId xmlns:a16="http://schemas.microsoft.com/office/drawing/2014/main" id="{2AD292BD-58D8-4261-AD54-80C939F13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45" name="Freeform: Shape 49">
            <a:extLst>
              <a:ext uri="{FF2B5EF4-FFF2-40B4-BE49-F238E27FC236}">
                <a16:creationId xmlns:a16="http://schemas.microsoft.com/office/drawing/2014/main" id="{875C1B52-15CE-4113-A420-BFFE21037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066" y="4009109"/>
            <a:ext cx="3200935" cy="2848897"/>
          </a:xfrm>
          <a:custGeom>
            <a:avLst/>
            <a:gdLst>
              <a:gd name="connsiteX0" fmla="*/ 1822480 w 3200935"/>
              <a:gd name="connsiteY0" fmla="*/ 0 h 2848897"/>
              <a:gd name="connsiteX1" fmla="*/ 1858100 w 3200935"/>
              <a:gd name="connsiteY1" fmla="*/ 3339 h 2848897"/>
              <a:gd name="connsiteX2" fmla="*/ 1892611 w 3200935"/>
              <a:gd name="connsiteY2" fmla="*/ 12245 h 2848897"/>
              <a:gd name="connsiteX3" fmla="*/ 1926007 w 3200935"/>
              <a:gd name="connsiteY3" fmla="*/ 25604 h 2848897"/>
              <a:gd name="connsiteX4" fmla="*/ 1960514 w 3200935"/>
              <a:gd name="connsiteY4" fmla="*/ 42302 h 2848897"/>
              <a:gd name="connsiteX5" fmla="*/ 1992798 w 3200935"/>
              <a:gd name="connsiteY5" fmla="*/ 61227 h 2848897"/>
              <a:gd name="connsiteX6" fmla="*/ 2026194 w 3200935"/>
              <a:gd name="connsiteY6" fmla="*/ 81264 h 2848897"/>
              <a:gd name="connsiteX7" fmla="*/ 2059589 w 3200935"/>
              <a:gd name="connsiteY7" fmla="*/ 99075 h 2848897"/>
              <a:gd name="connsiteX8" fmla="*/ 2092985 w 3200935"/>
              <a:gd name="connsiteY8" fmla="*/ 116887 h 2848897"/>
              <a:gd name="connsiteX9" fmla="*/ 2125268 w 3200935"/>
              <a:gd name="connsiteY9" fmla="*/ 130245 h 2848897"/>
              <a:gd name="connsiteX10" fmla="*/ 2160890 w 3200935"/>
              <a:gd name="connsiteY10" fmla="*/ 139150 h 2848897"/>
              <a:gd name="connsiteX11" fmla="*/ 2195399 w 3200935"/>
              <a:gd name="connsiteY11" fmla="*/ 143604 h 2848897"/>
              <a:gd name="connsiteX12" fmla="*/ 2232134 w 3200935"/>
              <a:gd name="connsiteY12" fmla="*/ 143604 h 2848897"/>
              <a:gd name="connsiteX13" fmla="*/ 2269983 w 3200935"/>
              <a:gd name="connsiteY13" fmla="*/ 141378 h 2848897"/>
              <a:gd name="connsiteX14" fmla="*/ 2307831 w 3200935"/>
              <a:gd name="connsiteY14" fmla="*/ 136924 h 2848897"/>
              <a:gd name="connsiteX15" fmla="*/ 2345681 w 3200935"/>
              <a:gd name="connsiteY15" fmla="*/ 131359 h 2848897"/>
              <a:gd name="connsiteX16" fmla="*/ 2383529 w 3200935"/>
              <a:gd name="connsiteY16" fmla="*/ 126906 h 2848897"/>
              <a:gd name="connsiteX17" fmla="*/ 2421378 w 3200935"/>
              <a:gd name="connsiteY17" fmla="*/ 123565 h 2848897"/>
              <a:gd name="connsiteX18" fmla="*/ 2456999 w 3200935"/>
              <a:gd name="connsiteY18" fmla="*/ 124678 h 2848897"/>
              <a:gd name="connsiteX19" fmla="*/ 2491507 w 3200935"/>
              <a:gd name="connsiteY19" fmla="*/ 129132 h 2848897"/>
              <a:gd name="connsiteX20" fmla="*/ 2524903 w 3200935"/>
              <a:gd name="connsiteY20" fmla="*/ 139150 h 2848897"/>
              <a:gd name="connsiteX21" fmla="*/ 2552734 w 3200935"/>
              <a:gd name="connsiteY21" fmla="*/ 153622 h 2848897"/>
              <a:gd name="connsiteX22" fmla="*/ 2579449 w 3200935"/>
              <a:gd name="connsiteY22" fmla="*/ 172547 h 2848897"/>
              <a:gd name="connsiteX23" fmla="*/ 2602827 w 3200935"/>
              <a:gd name="connsiteY23" fmla="*/ 194811 h 2848897"/>
              <a:gd name="connsiteX24" fmla="*/ 2626204 w 3200935"/>
              <a:gd name="connsiteY24" fmla="*/ 220414 h 2848897"/>
              <a:gd name="connsiteX25" fmla="*/ 2647355 w 3200935"/>
              <a:gd name="connsiteY25" fmla="*/ 247131 h 2848897"/>
              <a:gd name="connsiteX26" fmla="*/ 2668506 w 3200935"/>
              <a:gd name="connsiteY26" fmla="*/ 274961 h 2848897"/>
              <a:gd name="connsiteX27" fmla="*/ 2689656 w 3200935"/>
              <a:gd name="connsiteY27" fmla="*/ 302791 h 2848897"/>
              <a:gd name="connsiteX28" fmla="*/ 2710806 w 3200935"/>
              <a:gd name="connsiteY28" fmla="*/ 329509 h 2848897"/>
              <a:gd name="connsiteX29" fmla="*/ 2733071 w 3200935"/>
              <a:gd name="connsiteY29" fmla="*/ 355112 h 2848897"/>
              <a:gd name="connsiteX30" fmla="*/ 2758675 w 3200935"/>
              <a:gd name="connsiteY30" fmla="*/ 377377 h 2848897"/>
              <a:gd name="connsiteX31" fmla="*/ 2783165 w 3200935"/>
              <a:gd name="connsiteY31" fmla="*/ 397415 h 2848897"/>
              <a:gd name="connsiteX32" fmla="*/ 2810995 w 3200935"/>
              <a:gd name="connsiteY32" fmla="*/ 412999 h 2848897"/>
              <a:gd name="connsiteX33" fmla="*/ 2841051 w 3200935"/>
              <a:gd name="connsiteY33" fmla="*/ 426357 h 2848897"/>
              <a:gd name="connsiteX34" fmla="*/ 2873333 w 3200935"/>
              <a:gd name="connsiteY34" fmla="*/ 437489 h 2848897"/>
              <a:gd name="connsiteX35" fmla="*/ 2906728 w 3200935"/>
              <a:gd name="connsiteY35" fmla="*/ 447507 h 2848897"/>
              <a:gd name="connsiteX36" fmla="*/ 2940124 w 3200935"/>
              <a:gd name="connsiteY36" fmla="*/ 456413 h 2848897"/>
              <a:gd name="connsiteX37" fmla="*/ 2974633 w 3200935"/>
              <a:gd name="connsiteY37" fmla="*/ 465320 h 2848897"/>
              <a:gd name="connsiteX38" fmla="*/ 3006916 w 3200935"/>
              <a:gd name="connsiteY38" fmla="*/ 475338 h 2848897"/>
              <a:gd name="connsiteX39" fmla="*/ 3039197 w 3200935"/>
              <a:gd name="connsiteY39" fmla="*/ 486470 h 2848897"/>
              <a:gd name="connsiteX40" fmla="*/ 3069254 w 3200935"/>
              <a:gd name="connsiteY40" fmla="*/ 499829 h 2848897"/>
              <a:gd name="connsiteX41" fmla="*/ 3095972 w 3200935"/>
              <a:gd name="connsiteY41" fmla="*/ 516527 h 2848897"/>
              <a:gd name="connsiteX42" fmla="*/ 3120463 w 3200935"/>
              <a:gd name="connsiteY42" fmla="*/ 536565 h 2848897"/>
              <a:gd name="connsiteX43" fmla="*/ 3140498 w 3200935"/>
              <a:gd name="connsiteY43" fmla="*/ 561055 h 2848897"/>
              <a:gd name="connsiteX44" fmla="*/ 3157197 w 3200935"/>
              <a:gd name="connsiteY44" fmla="*/ 587772 h 2848897"/>
              <a:gd name="connsiteX45" fmla="*/ 3170555 w 3200935"/>
              <a:gd name="connsiteY45" fmla="*/ 617827 h 2848897"/>
              <a:gd name="connsiteX46" fmla="*/ 3181687 w 3200935"/>
              <a:gd name="connsiteY46" fmla="*/ 650112 h 2848897"/>
              <a:gd name="connsiteX47" fmla="*/ 3191705 w 3200935"/>
              <a:gd name="connsiteY47" fmla="*/ 682393 h 2848897"/>
              <a:gd name="connsiteX48" fmla="*/ 3200612 w 3200935"/>
              <a:gd name="connsiteY48" fmla="*/ 716904 h 2848897"/>
              <a:gd name="connsiteX49" fmla="*/ 3200935 w 3200935"/>
              <a:gd name="connsiteY49" fmla="*/ 718115 h 2848897"/>
              <a:gd name="connsiteX50" fmla="*/ 3200935 w 3200935"/>
              <a:gd name="connsiteY50" fmla="*/ 2848897 h 2848897"/>
              <a:gd name="connsiteX51" fmla="*/ 413394 w 3200935"/>
              <a:gd name="connsiteY51" fmla="*/ 2848897 h 2848897"/>
              <a:gd name="connsiteX52" fmla="*/ 400932 w 3200935"/>
              <a:gd name="connsiteY52" fmla="*/ 2820857 h 2848897"/>
              <a:gd name="connsiteX53" fmla="*/ 385348 w 3200935"/>
              <a:gd name="connsiteY53" fmla="*/ 2793028 h 2848897"/>
              <a:gd name="connsiteX54" fmla="*/ 365311 w 3200935"/>
              <a:gd name="connsiteY54" fmla="*/ 2768537 h 2848897"/>
              <a:gd name="connsiteX55" fmla="*/ 343046 w 3200935"/>
              <a:gd name="connsiteY55" fmla="*/ 2742933 h 2848897"/>
              <a:gd name="connsiteX56" fmla="*/ 317443 w 3200935"/>
              <a:gd name="connsiteY56" fmla="*/ 2720669 h 2848897"/>
              <a:gd name="connsiteX57" fmla="*/ 289612 w 3200935"/>
              <a:gd name="connsiteY57" fmla="*/ 2699519 h 2848897"/>
              <a:gd name="connsiteX58" fmla="*/ 261783 w 3200935"/>
              <a:gd name="connsiteY58" fmla="*/ 2678368 h 2848897"/>
              <a:gd name="connsiteX59" fmla="*/ 233954 w 3200935"/>
              <a:gd name="connsiteY59" fmla="*/ 2657218 h 2848897"/>
              <a:gd name="connsiteX60" fmla="*/ 207237 w 3200935"/>
              <a:gd name="connsiteY60" fmla="*/ 2636065 h 2848897"/>
              <a:gd name="connsiteX61" fmla="*/ 181633 w 3200935"/>
              <a:gd name="connsiteY61" fmla="*/ 2612689 h 2848897"/>
              <a:gd name="connsiteX62" fmla="*/ 159370 w 3200935"/>
              <a:gd name="connsiteY62" fmla="*/ 2589312 h 2848897"/>
              <a:gd name="connsiteX63" fmla="*/ 140446 w 3200935"/>
              <a:gd name="connsiteY63" fmla="*/ 2562594 h 2848897"/>
              <a:gd name="connsiteX64" fmla="*/ 125974 w 3200935"/>
              <a:gd name="connsiteY64" fmla="*/ 2534764 h 2848897"/>
              <a:gd name="connsiteX65" fmla="*/ 115956 w 3200935"/>
              <a:gd name="connsiteY65" fmla="*/ 2501370 h 2848897"/>
              <a:gd name="connsiteX66" fmla="*/ 111502 w 3200935"/>
              <a:gd name="connsiteY66" fmla="*/ 2466860 h 2848897"/>
              <a:gd name="connsiteX67" fmla="*/ 110388 w 3200935"/>
              <a:gd name="connsiteY67" fmla="*/ 2431236 h 2848897"/>
              <a:gd name="connsiteX68" fmla="*/ 113728 w 3200935"/>
              <a:gd name="connsiteY68" fmla="*/ 2393388 h 2848897"/>
              <a:gd name="connsiteX69" fmla="*/ 118182 w 3200935"/>
              <a:gd name="connsiteY69" fmla="*/ 2355539 h 2848897"/>
              <a:gd name="connsiteX70" fmla="*/ 123747 w 3200935"/>
              <a:gd name="connsiteY70" fmla="*/ 2317690 h 2848897"/>
              <a:gd name="connsiteX71" fmla="*/ 128200 w 3200935"/>
              <a:gd name="connsiteY71" fmla="*/ 2279842 h 2848897"/>
              <a:gd name="connsiteX72" fmla="*/ 130428 w 3200935"/>
              <a:gd name="connsiteY72" fmla="*/ 2241992 h 2848897"/>
              <a:gd name="connsiteX73" fmla="*/ 130428 w 3200935"/>
              <a:gd name="connsiteY73" fmla="*/ 2205256 h 2848897"/>
              <a:gd name="connsiteX74" fmla="*/ 125974 w 3200935"/>
              <a:gd name="connsiteY74" fmla="*/ 2170747 h 2848897"/>
              <a:gd name="connsiteX75" fmla="*/ 117069 w 3200935"/>
              <a:gd name="connsiteY75" fmla="*/ 2136238 h 2848897"/>
              <a:gd name="connsiteX76" fmla="*/ 103710 w 3200935"/>
              <a:gd name="connsiteY76" fmla="*/ 2103954 h 2848897"/>
              <a:gd name="connsiteX77" fmla="*/ 87012 w 3200935"/>
              <a:gd name="connsiteY77" fmla="*/ 2070559 h 2848897"/>
              <a:gd name="connsiteX78" fmla="*/ 68088 w 3200935"/>
              <a:gd name="connsiteY78" fmla="*/ 2037163 h 2848897"/>
              <a:gd name="connsiteX79" fmla="*/ 48051 w 3200935"/>
              <a:gd name="connsiteY79" fmla="*/ 2003766 h 2848897"/>
              <a:gd name="connsiteX80" fmla="*/ 29127 w 3200935"/>
              <a:gd name="connsiteY80" fmla="*/ 1971483 h 2848897"/>
              <a:gd name="connsiteX81" fmla="*/ 12427 w 3200935"/>
              <a:gd name="connsiteY81" fmla="*/ 1936974 h 2848897"/>
              <a:gd name="connsiteX82" fmla="*/ 0 w 3200935"/>
              <a:gd name="connsiteY82" fmla="*/ 1905903 h 2848897"/>
              <a:gd name="connsiteX83" fmla="*/ 0 w 3200935"/>
              <a:gd name="connsiteY83" fmla="*/ 1760990 h 2848897"/>
              <a:gd name="connsiteX84" fmla="*/ 12427 w 3200935"/>
              <a:gd name="connsiteY84" fmla="*/ 1729918 h 2848897"/>
              <a:gd name="connsiteX85" fmla="*/ 29127 w 3200935"/>
              <a:gd name="connsiteY85" fmla="*/ 1695410 h 2848897"/>
              <a:gd name="connsiteX86" fmla="*/ 48051 w 3200935"/>
              <a:gd name="connsiteY86" fmla="*/ 1663126 h 2848897"/>
              <a:gd name="connsiteX87" fmla="*/ 68088 w 3200935"/>
              <a:gd name="connsiteY87" fmla="*/ 1629730 h 2848897"/>
              <a:gd name="connsiteX88" fmla="*/ 87012 w 3200935"/>
              <a:gd name="connsiteY88" fmla="*/ 1596334 h 2848897"/>
              <a:gd name="connsiteX89" fmla="*/ 103710 w 3200935"/>
              <a:gd name="connsiteY89" fmla="*/ 1562938 h 2848897"/>
              <a:gd name="connsiteX90" fmla="*/ 117069 w 3200935"/>
              <a:gd name="connsiteY90" fmla="*/ 1530654 h 2848897"/>
              <a:gd name="connsiteX91" fmla="*/ 125974 w 3200935"/>
              <a:gd name="connsiteY91" fmla="*/ 1496145 h 2848897"/>
              <a:gd name="connsiteX92" fmla="*/ 130428 w 3200935"/>
              <a:gd name="connsiteY92" fmla="*/ 1461636 h 2848897"/>
              <a:gd name="connsiteX93" fmla="*/ 130428 w 3200935"/>
              <a:gd name="connsiteY93" fmla="*/ 1424901 h 2848897"/>
              <a:gd name="connsiteX94" fmla="*/ 128200 w 3200935"/>
              <a:gd name="connsiteY94" fmla="*/ 1387052 h 2848897"/>
              <a:gd name="connsiteX95" fmla="*/ 123747 w 3200935"/>
              <a:gd name="connsiteY95" fmla="*/ 1349203 h 2848897"/>
              <a:gd name="connsiteX96" fmla="*/ 118182 w 3200935"/>
              <a:gd name="connsiteY96" fmla="*/ 1311353 h 2848897"/>
              <a:gd name="connsiteX97" fmla="*/ 113728 w 3200935"/>
              <a:gd name="connsiteY97" fmla="*/ 1273505 h 2848897"/>
              <a:gd name="connsiteX98" fmla="*/ 110388 w 3200935"/>
              <a:gd name="connsiteY98" fmla="*/ 1235657 h 2848897"/>
              <a:gd name="connsiteX99" fmla="*/ 111502 w 3200935"/>
              <a:gd name="connsiteY99" fmla="*/ 1200034 h 2848897"/>
              <a:gd name="connsiteX100" fmla="*/ 115956 w 3200935"/>
              <a:gd name="connsiteY100" fmla="*/ 1165525 h 2848897"/>
              <a:gd name="connsiteX101" fmla="*/ 125974 w 3200935"/>
              <a:gd name="connsiteY101" fmla="*/ 1132128 h 2848897"/>
              <a:gd name="connsiteX102" fmla="*/ 140446 w 3200935"/>
              <a:gd name="connsiteY102" fmla="*/ 1104298 h 2848897"/>
              <a:gd name="connsiteX103" fmla="*/ 159370 w 3200935"/>
              <a:gd name="connsiteY103" fmla="*/ 1077582 h 2848897"/>
              <a:gd name="connsiteX104" fmla="*/ 181633 w 3200935"/>
              <a:gd name="connsiteY104" fmla="*/ 1054204 h 2848897"/>
              <a:gd name="connsiteX105" fmla="*/ 207237 w 3200935"/>
              <a:gd name="connsiteY105" fmla="*/ 1030827 h 2848897"/>
              <a:gd name="connsiteX106" fmla="*/ 233954 w 3200935"/>
              <a:gd name="connsiteY106" fmla="*/ 1009676 h 2848897"/>
              <a:gd name="connsiteX107" fmla="*/ 261783 w 3200935"/>
              <a:gd name="connsiteY107" fmla="*/ 988524 h 2848897"/>
              <a:gd name="connsiteX108" fmla="*/ 289612 w 3200935"/>
              <a:gd name="connsiteY108" fmla="*/ 967374 h 2848897"/>
              <a:gd name="connsiteX109" fmla="*/ 317443 w 3200935"/>
              <a:gd name="connsiteY109" fmla="*/ 946223 h 2848897"/>
              <a:gd name="connsiteX110" fmla="*/ 343046 w 3200935"/>
              <a:gd name="connsiteY110" fmla="*/ 923960 h 2848897"/>
              <a:gd name="connsiteX111" fmla="*/ 365311 w 3200935"/>
              <a:gd name="connsiteY111" fmla="*/ 898356 h 2848897"/>
              <a:gd name="connsiteX112" fmla="*/ 385348 w 3200935"/>
              <a:gd name="connsiteY112" fmla="*/ 873865 h 2848897"/>
              <a:gd name="connsiteX113" fmla="*/ 400932 w 3200935"/>
              <a:gd name="connsiteY113" fmla="*/ 846035 h 2848897"/>
              <a:gd name="connsiteX114" fmla="*/ 414290 w 3200935"/>
              <a:gd name="connsiteY114" fmla="*/ 815980 h 2848897"/>
              <a:gd name="connsiteX115" fmla="*/ 425422 w 3200935"/>
              <a:gd name="connsiteY115" fmla="*/ 783695 h 2848897"/>
              <a:gd name="connsiteX116" fmla="*/ 435442 w 3200935"/>
              <a:gd name="connsiteY116" fmla="*/ 750298 h 2848897"/>
              <a:gd name="connsiteX117" fmla="*/ 444347 w 3200935"/>
              <a:gd name="connsiteY117" fmla="*/ 716904 h 2848897"/>
              <a:gd name="connsiteX118" fmla="*/ 453253 w 3200935"/>
              <a:gd name="connsiteY118" fmla="*/ 682393 h 2848897"/>
              <a:gd name="connsiteX119" fmla="*/ 463271 w 3200935"/>
              <a:gd name="connsiteY119" fmla="*/ 650112 h 2848897"/>
              <a:gd name="connsiteX120" fmla="*/ 474403 w 3200935"/>
              <a:gd name="connsiteY120" fmla="*/ 617827 h 2848897"/>
              <a:gd name="connsiteX121" fmla="*/ 487762 w 3200935"/>
              <a:gd name="connsiteY121" fmla="*/ 587772 h 2848897"/>
              <a:gd name="connsiteX122" fmla="*/ 504460 w 3200935"/>
              <a:gd name="connsiteY122" fmla="*/ 561055 h 2848897"/>
              <a:gd name="connsiteX123" fmla="*/ 524495 w 3200935"/>
              <a:gd name="connsiteY123" fmla="*/ 536565 h 2848897"/>
              <a:gd name="connsiteX124" fmla="*/ 548987 w 3200935"/>
              <a:gd name="connsiteY124" fmla="*/ 516527 h 2848897"/>
              <a:gd name="connsiteX125" fmla="*/ 575704 w 3200935"/>
              <a:gd name="connsiteY125" fmla="*/ 499829 h 2848897"/>
              <a:gd name="connsiteX126" fmla="*/ 605759 w 3200935"/>
              <a:gd name="connsiteY126" fmla="*/ 486470 h 2848897"/>
              <a:gd name="connsiteX127" fmla="*/ 638042 w 3200935"/>
              <a:gd name="connsiteY127" fmla="*/ 475338 h 2848897"/>
              <a:gd name="connsiteX128" fmla="*/ 670325 w 3200935"/>
              <a:gd name="connsiteY128" fmla="*/ 465320 h 2848897"/>
              <a:gd name="connsiteX129" fmla="*/ 704834 w 3200935"/>
              <a:gd name="connsiteY129" fmla="*/ 456413 h 2848897"/>
              <a:gd name="connsiteX130" fmla="*/ 738229 w 3200935"/>
              <a:gd name="connsiteY130" fmla="*/ 447507 h 2848897"/>
              <a:gd name="connsiteX131" fmla="*/ 771626 w 3200935"/>
              <a:gd name="connsiteY131" fmla="*/ 437489 h 2848897"/>
              <a:gd name="connsiteX132" fmla="*/ 803907 w 3200935"/>
              <a:gd name="connsiteY132" fmla="*/ 426357 h 2848897"/>
              <a:gd name="connsiteX133" fmla="*/ 833964 w 3200935"/>
              <a:gd name="connsiteY133" fmla="*/ 412999 h 2848897"/>
              <a:gd name="connsiteX134" fmla="*/ 861794 w 3200935"/>
              <a:gd name="connsiteY134" fmla="*/ 397415 h 2848897"/>
              <a:gd name="connsiteX135" fmla="*/ 886284 w 3200935"/>
              <a:gd name="connsiteY135" fmla="*/ 377377 h 2848897"/>
              <a:gd name="connsiteX136" fmla="*/ 911888 w 3200935"/>
              <a:gd name="connsiteY136" fmla="*/ 355112 h 2848897"/>
              <a:gd name="connsiteX137" fmla="*/ 934152 w 3200935"/>
              <a:gd name="connsiteY137" fmla="*/ 329509 h 2848897"/>
              <a:gd name="connsiteX138" fmla="*/ 955302 w 3200935"/>
              <a:gd name="connsiteY138" fmla="*/ 302791 h 2848897"/>
              <a:gd name="connsiteX139" fmla="*/ 976452 w 3200935"/>
              <a:gd name="connsiteY139" fmla="*/ 274961 h 2848897"/>
              <a:gd name="connsiteX140" fmla="*/ 997604 w 3200935"/>
              <a:gd name="connsiteY140" fmla="*/ 247131 h 2848897"/>
              <a:gd name="connsiteX141" fmla="*/ 1018754 w 3200935"/>
              <a:gd name="connsiteY141" fmla="*/ 220414 h 2848897"/>
              <a:gd name="connsiteX142" fmla="*/ 1042131 w 3200935"/>
              <a:gd name="connsiteY142" fmla="*/ 194811 h 2848897"/>
              <a:gd name="connsiteX143" fmla="*/ 1065507 w 3200935"/>
              <a:gd name="connsiteY143" fmla="*/ 172547 h 2848897"/>
              <a:gd name="connsiteX144" fmla="*/ 1092225 w 3200935"/>
              <a:gd name="connsiteY144" fmla="*/ 153622 h 2848897"/>
              <a:gd name="connsiteX145" fmla="*/ 1120055 w 3200935"/>
              <a:gd name="connsiteY145" fmla="*/ 139150 h 2848897"/>
              <a:gd name="connsiteX146" fmla="*/ 1153451 w 3200935"/>
              <a:gd name="connsiteY146" fmla="*/ 129132 h 2848897"/>
              <a:gd name="connsiteX147" fmla="*/ 1187961 w 3200935"/>
              <a:gd name="connsiteY147" fmla="*/ 124678 h 2848897"/>
              <a:gd name="connsiteX148" fmla="*/ 1223581 w 3200935"/>
              <a:gd name="connsiteY148" fmla="*/ 123565 h 2848897"/>
              <a:gd name="connsiteX149" fmla="*/ 1261429 w 3200935"/>
              <a:gd name="connsiteY149" fmla="*/ 126906 h 2848897"/>
              <a:gd name="connsiteX150" fmla="*/ 1299279 w 3200935"/>
              <a:gd name="connsiteY150" fmla="*/ 131359 h 2848897"/>
              <a:gd name="connsiteX151" fmla="*/ 1337128 w 3200935"/>
              <a:gd name="connsiteY151" fmla="*/ 136924 h 2848897"/>
              <a:gd name="connsiteX152" fmla="*/ 1374976 w 3200935"/>
              <a:gd name="connsiteY152" fmla="*/ 141378 h 2848897"/>
              <a:gd name="connsiteX153" fmla="*/ 1412824 w 3200935"/>
              <a:gd name="connsiteY153" fmla="*/ 143604 h 2848897"/>
              <a:gd name="connsiteX154" fmla="*/ 1449561 w 3200935"/>
              <a:gd name="connsiteY154" fmla="*/ 143604 h 2848897"/>
              <a:gd name="connsiteX155" fmla="*/ 1484069 w 3200935"/>
              <a:gd name="connsiteY155" fmla="*/ 139150 h 2848897"/>
              <a:gd name="connsiteX156" fmla="*/ 1518579 w 3200935"/>
              <a:gd name="connsiteY156" fmla="*/ 130245 h 2848897"/>
              <a:gd name="connsiteX157" fmla="*/ 1551974 w 3200935"/>
              <a:gd name="connsiteY157" fmla="*/ 116887 h 2848897"/>
              <a:gd name="connsiteX158" fmla="*/ 1585369 w 3200935"/>
              <a:gd name="connsiteY158" fmla="*/ 99075 h 2848897"/>
              <a:gd name="connsiteX159" fmla="*/ 1618765 w 3200935"/>
              <a:gd name="connsiteY159" fmla="*/ 81264 h 2848897"/>
              <a:gd name="connsiteX160" fmla="*/ 1652161 w 3200935"/>
              <a:gd name="connsiteY160" fmla="*/ 61227 h 2848897"/>
              <a:gd name="connsiteX161" fmla="*/ 1684444 w 3200935"/>
              <a:gd name="connsiteY161" fmla="*/ 42302 h 2848897"/>
              <a:gd name="connsiteX162" fmla="*/ 1718953 w 3200935"/>
              <a:gd name="connsiteY162" fmla="*/ 25604 h 2848897"/>
              <a:gd name="connsiteX163" fmla="*/ 1752349 w 3200935"/>
              <a:gd name="connsiteY163" fmla="*/ 12245 h 2848897"/>
              <a:gd name="connsiteX164" fmla="*/ 1786858 w 3200935"/>
              <a:gd name="connsiteY164"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3200935" h="2848897">
                <a:moveTo>
                  <a:pt x="1822480" y="0"/>
                </a:moveTo>
                <a:lnTo>
                  <a:pt x="1858100" y="3339"/>
                </a:lnTo>
                <a:lnTo>
                  <a:pt x="1892611" y="12245"/>
                </a:lnTo>
                <a:lnTo>
                  <a:pt x="1926007" y="25604"/>
                </a:lnTo>
                <a:lnTo>
                  <a:pt x="1960514" y="42302"/>
                </a:lnTo>
                <a:lnTo>
                  <a:pt x="1992798" y="61227"/>
                </a:lnTo>
                <a:lnTo>
                  <a:pt x="2026194" y="81264"/>
                </a:lnTo>
                <a:lnTo>
                  <a:pt x="2059589" y="99075"/>
                </a:lnTo>
                <a:lnTo>
                  <a:pt x="2092985" y="116887"/>
                </a:lnTo>
                <a:lnTo>
                  <a:pt x="2125268" y="130245"/>
                </a:lnTo>
                <a:lnTo>
                  <a:pt x="2160890" y="139150"/>
                </a:lnTo>
                <a:lnTo>
                  <a:pt x="2195399" y="143604"/>
                </a:lnTo>
                <a:lnTo>
                  <a:pt x="2232134" y="143604"/>
                </a:lnTo>
                <a:lnTo>
                  <a:pt x="2269983" y="141378"/>
                </a:lnTo>
                <a:lnTo>
                  <a:pt x="2307831" y="136924"/>
                </a:lnTo>
                <a:lnTo>
                  <a:pt x="2345681" y="131359"/>
                </a:lnTo>
                <a:lnTo>
                  <a:pt x="2383529" y="126906"/>
                </a:lnTo>
                <a:lnTo>
                  <a:pt x="2421378" y="123565"/>
                </a:lnTo>
                <a:lnTo>
                  <a:pt x="2456999" y="124678"/>
                </a:lnTo>
                <a:lnTo>
                  <a:pt x="2491507" y="129132"/>
                </a:lnTo>
                <a:lnTo>
                  <a:pt x="2524903" y="139150"/>
                </a:lnTo>
                <a:lnTo>
                  <a:pt x="2552734" y="153622"/>
                </a:lnTo>
                <a:lnTo>
                  <a:pt x="2579449" y="172547"/>
                </a:lnTo>
                <a:lnTo>
                  <a:pt x="2602827" y="194811"/>
                </a:lnTo>
                <a:lnTo>
                  <a:pt x="2626204" y="220414"/>
                </a:lnTo>
                <a:lnTo>
                  <a:pt x="2647355" y="247131"/>
                </a:lnTo>
                <a:lnTo>
                  <a:pt x="2668506" y="274961"/>
                </a:lnTo>
                <a:lnTo>
                  <a:pt x="2689656" y="302791"/>
                </a:lnTo>
                <a:lnTo>
                  <a:pt x="2710806" y="329509"/>
                </a:lnTo>
                <a:lnTo>
                  <a:pt x="2733071" y="355112"/>
                </a:lnTo>
                <a:lnTo>
                  <a:pt x="2758675" y="377377"/>
                </a:lnTo>
                <a:lnTo>
                  <a:pt x="2783165" y="397415"/>
                </a:lnTo>
                <a:lnTo>
                  <a:pt x="2810995" y="412999"/>
                </a:lnTo>
                <a:lnTo>
                  <a:pt x="2841051" y="426357"/>
                </a:lnTo>
                <a:lnTo>
                  <a:pt x="2873333" y="437489"/>
                </a:lnTo>
                <a:lnTo>
                  <a:pt x="2906728" y="447507"/>
                </a:lnTo>
                <a:lnTo>
                  <a:pt x="2940124" y="456413"/>
                </a:lnTo>
                <a:lnTo>
                  <a:pt x="2974633" y="465320"/>
                </a:lnTo>
                <a:lnTo>
                  <a:pt x="3006916" y="475338"/>
                </a:lnTo>
                <a:lnTo>
                  <a:pt x="3039197" y="486470"/>
                </a:lnTo>
                <a:lnTo>
                  <a:pt x="3069254" y="499829"/>
                </a:lnTo>
                <a:lnTo>
                  <a:pt x="3095972" y="516527"/>
                </a:lnTo>
                <a:lnTo>
                  <a:pt x="3120463" y="536565"/>
                </a:lnTo>
                <a:lnTo>
                  <a:pt x="3140498" y="561055"/>
                </a:lnTo>
                <a:lnTo>
                  <a:pt x="3157197" y="587772"/>
                </a:lnTo>
                <a:lnTo>
                  <a:pt x="3170555" y="617827"/>
                </a:lnTo>
                <a:lnTo>
                  <a:pt x="3181687" y="650112"/>
                </a:lnTo>
                <a:lnTo>
                  <a:pt x="3191705" y="682393"/>
                </a:lnTo>
                <a:lnTo>
                  <a:pt x="3200612" y="716904"/>
                </a:lnTo>
                <a:lnTo>
                  <a:pt x="3200935" y="718115"/>
                </a:lnTo>
                <a:lnTo>
                  <a:pt x="3200935" y="2848897"/>
                </a:lnTo>
                <a:lnTo>
                  <a:pt x="413394" y="2848897"/>
                </a:lnTo>
                <a:lnTo>
                  <a:pt x="400932" y="2820857"/>
                </a:lnTo>
                <a:lnTo>
                  <a:pt x="385348" y="2793028"/>
                </a:lnTo>
                <a:lnTo>
                  <a:pt x="365311" y="2768537"/>
                </a:lnTo>
                <a:lnTo>
                  <a:pt x="343046" y="2742933"/>
                </a:lnTo>
                <a:lnTo>
                  <a:pt x="317443" y="2720669"/>
                </a:lnTo>
                <a:lnTo>
                  <a:pt x="289612" y="2699519"/>
                </a:lnTo>
                <a:lnTo>
                  <a:pt x="261783" y="2678368"/>
                </a:lnTo>
                <a:lnTo>
                  <a:pt x="233954" y="2657218"/>
                </a:lnTo>
                <a:lnTo>
                  <a:pt x="207237" y="2636065"/>
                </a:lnTo>
                <a:lnTo>
                  <a:pt x="181633" y="2612689"/>
                </a:lnTo>
                <a:lnTo>
                  <a:pt x="159370" y="2589312"/>
                </a:lnTo>
                <a:lnTo>
                  <a:pt x="140446" y="2562594"/>
                </a:lnTo>
                <a:lnTo>
                  <a:pt x="125974" y="2534764"/>
                </a:lnTo>
                <a:lnTo>
                  <a:pt x="115956" y="2501370"/>
                </a:lnTo>
                <a:lnTo>
                  <a:pt x="111502" y="2466860"/>
                </a:lnTo>
                <a:lnTo>
                  <a:pt x="110388" y="2431236"/>
                </a:lnTo>
                <a:lnTo>
                  <a:pt x="113728" y="2393388"/>
                </a:lnTo>
                <a:lnTo>
                  <a:pt x="118182" y="2355539"/>
                </a:lnTo>
                <a:lnTo>
                  <a:pt x="123747" y="2317690"/>
                </a:lnTo>
                <a:lnTo>
                  <a:pt x="128200" y="2279842"/>
                </a:lnTo>
                <a:lnTo>
                  <a:pt x="130428" y="2241992"/>
                </a:lnTo>
                <a:lnTo>
                  <a:pt x="130428" y="2205256"/>
                </a:lnTo>
                <a:lnTo>
                  <a:pt x="125974" y="2170747"/>
                </a:lnTo>
                <a:lnTo>
                  <a:pt x="117069" y="2136238"/>
                </a:lnTo>
                <a:lnTo>
                  <a:pt x="103710" y="2103954"/>
                </a:lnTo>
                <a:lnTo>
                  <a:pt x="87012" y="2070559"/>
                </a:lnTo>
                <a:lnTo>
                  <a:pt x="68088" y="2037163"/>
                </a:lnTo>
                <a:lnTo>
                  <a:pt x="48051" y="2003766"/>
                </a:lnTo>
                <a:lnTo>
                  <a:pt x="29127" y="1971483"/>
                </a:lnTo>
                <a:lnTo>
                  <a:pt x="12427" y="1936974"/>
                </a:lnTo>
                <a:lnTo>
                  <a:pt x="0" y="1905903"/>
                </a:lnTo>
                <a:lnTo>
                  <a:pt x="0" y="1760990"/>
                </a:lnTo>
                <a:lnTo>
                  <a:pt x="12427" y="1729918"/>
                </a:lnTo>
                <a:lnTo>
                  <a:pt x="29127" y="1695410"/>
                </a:lnTo>
                <a:lnTo>
                  <a:pt x="48051" y="1663126"/>
                </a:lnTo>
                <a:lnTo>
                  <a:pt x="68088" y="1629730"/>
                </a:lnTo>
                <a:lnTo>
                  <a:pt x="87012" y="1596334"/>
                </a:lnTo>
                <a:lnTo>
                  <a:pt x="103710" y="1562938"/>
                </a:lnTo>
                <a:lnTo>
                  <a:pt x="117069" y="1530654"/>
                </a:lnTo>
                <a:lnTo>
                  <a:pt x="125974" y="1496145"/>
                </a:lnTo>
                <a:lnTo>
                  <a:pt x="130428" y="1461636"/>
                </a:lnTo>
                <a:lnTo>
                  <a:pt x="130428" y="1424901"/>
                </a:lnTo>
                <a:lnTo>
                  <a:pt x="128200" y="1387052"/>
                </a:lnTo>
                <a:lnTo>
                  <a:pt x="123747" y="1349203"/>
                </a:lnTo>
                <a:lnTo>
                  <a:pt x="118182" y="1311353"/>
                </a:lnTo>
                <a:lnTo>
                  <a:pt x="113728" y="1273505"/>
                </a:lnTo>
                <a:lnTo>
                  <a:pt x="110388" y="1235657"/>
                </a:lnTo>
                <a:lnTo>
                  <a:pt x="111502" y="1200034"/>
                </a:lnTo>
                <a:lnTo>
                  <a:pt x="115956" y="1165525"/>
                </a:lnTo>
                <a:lnTo>
                  <a:pt x="125974" y="1132128"/>
                </a:lnTo>
                <a:lnTo>
                  <a:pt x="140446" y="1104298"/>
                </a:lnTo>
                <a:lnTo>
                  <a:pt x="159370" y="1077582"/>
                </a:lnTo>
                <a:lnTo>
                  <a:pt x="181633" y="1054204"/>
                </a:lnTo>
                <a:lnTo>
                  <a:pt x="207237" y="1030827"/>
                </a:lnTo>
                <a:lnTo>
                  <a:pt x="233954" y="1009676"/>
                </a:lnTo>
                <a:lnTo>
                  <a:pt x="261783" y="988524"/>
                </a:lnTo>
                <a:lnTo>
                  <a:pt x="289612" y="967374"/>
                </a:lnTo>
                <a:lnTo>
                  <a:pt x="317443" y="946223"/>
                </a:lnTo>
                <a:lnTo>
                  <a:pt x="343046" y="923960"/>
                </a:lnTo>
                <a:lnTo>
                  <a:pt x="365311" y="898356"/>
                </a:lnTo>
                <a:lnTo>
                  <a:pt x="385348" y="873865"/>
                </a:lnTo>
                <a:lnTo>
                  <a:pt x="400932" y="846035"/>
                </a:lnTo>
                <a:lnTo>
                  <a:pt x="414290" y="815980"/>
                </a:lnTo>
                <a:lnTo>
                  <a:pt x="425422" y="783695"/>
                </a:lnTo>
                <a:lnTo>
                  <a:pt x="435442" y="750298"/>
                </a:lnTo>
                <a:lnTo>
                  <a:pt x="444347" y="716904"/>
                </a:lnTo>
                <a:lnTo>
                  <a:pt x="453253" y="682393"/>
                </a:lnTo>
                <a:lnTo>
                  <a:pt x="463271" y="650112"/>
                </a:lnTo>
                <a:lnTo>
                  <a:pt x="474403" y="617827"/>
                </a:lnTo>
                <a:lnTo>
                  <a:pt x="487762" y="587772"/>
                </a:lnTo>
                <a:lnTo>
                  <a:pt x="504460" y="561055"/>
                </a:lnTo>
                <a:lnTo>
                  <a:pt x="524495" y="536565"/>
                </a:lnTo>
                <a:lnTo>
                  <a:pt x="548987" y="516527"/>
                </a:lnTo>
                <a:lnTo>
                  <a:pt x="575704" y="499829"/>
                </a:lnTo>
                <a:lnTo>
                  <a:pt x="605759" y="486470"/>
                </a:lnTo>
                <a:lnTo>
                  <a:pt x="638042" y="475338"/>
                </a:lnTo>
                <a:lnTo>
                  <a:pt x="670325" y="465320"/>
                </a:lnTo>
                <a:lnTo>
                  <a:pt x="704834" y="456413"/>
                </a:lnTo>
                <a:lnTo>
                  <a:pt x="738229" y="447507"/>
                </a:lnTo>
                <a:lnTo>
                  <a:pt x="771626" y="437489"/>
                </a:lnTo>
                <a:lnTo>
                  <a:pt x="803907" y="426357"/>
                </a:lnTo>
                <a:lnTo>
                  <a:pt x="833964" y="412999"/>
                </a:lnTo>
                <a:lnTo>
                  <a:pt x="861794" y="397415"/>
                </a:lnTo>
                <a:lnTo>
                  <a:pt x="886284" y="377377"/>
                </a:lnTo>
                <a:lnTo>
                  <a:pt x="911888" y="355112"/>
                </a:lnTo>
                <a:lnTo>
                  <a:pt x="934152" y="329509"/>
                </a:lnTo>
                <a:lnTo>
                  <a:pt x="955302" y="302791"/>
                </a:lnTo>
                <a:lnTo>
                  <a:pt x="976452" y="274961"/>
                </a:lnTo>
                <a:lnTo>
                  <a:pt x="997604" y="247131"/>
                </a:lnTo>
                <a:lnTo>
                  <a:pt x="1018754" y="220414"/>
                </a:lnTo>
                <a:lnTo>
                  <a:pt x="1042131" y="194811"/>
                </a:lnTo>
                <a:lnTo>
                  <a:pt x="1065507" y="172547"/>
                </a:lnTo>
                <a:lnTo>
                  <a:pt x="1092225" y="153622"/>
                </a:lnTo>
                <a:lnTo>
                  <a:pt x="1120055" y="139150"/>
                </a:lnTo>
                <a:lnTo>
                  <a:pt x="1153451" y="129132"/>
                </a:lnTo>
                <a:lnTo>
                  <a:pt x="1187961" y="124678"/>
                </a:lnTo>
                <a:lnTo>
                  <a:pt x="1223581" y="123565"/>
                </a:lnTo>
                <a:lnTo>
                  <a:pt x="1261429" y="126906"/>
                </a:lnTo>
                <a:lnTo>
                  <a:pt x="1299279" y="131359"/>
                </a:lnTo>
                <a:lnTo>
                  <a:pt x="1337128" y="136924"/>
                </a:lnTo>
                <a:lnTo>
                  <a:pt x="1374976" y="141378"/>
                </a:lnTo>
                <a:lnTo>
                  <a:pt x="1412824" y="143604"/>
                </a:lnTo>
                <a:lnTo>
                  <a:pt x="1449561" y="143604"/>
                </a:lnTo>
                <a:lnTo>
                  <a:pt x="1484069" y="139150"/>
                </a:lnTo>
                <a:lnTo>
                  <a:pt x="1518579" y="130245"/>
                </a:lnTo>
                <a:lnTo>
                  <a:pt x="1551974" y="116887"/>
                </a:lnTo>
                <a:lnTo>
                  <a:pt x="1585369" y="99075"/>
                </a:lnTo>
                <a:lnTo>
                  <a:pt x="1618765" y="81264"/>
                </a:lnTo>
                <a:lnTo>
                  <a:pt x="1652161" y="61227"/>
                </a:lnTo>
                <a:lnTo>
                  <a:pt x="1684444" y="42302"/>
                </a:lnTo>
                <a:lnTo>
                  <a:pt x="1718953" y="25604"/>
                </a:lnTo>
                <a:lnTo>
                  <a:pt x="1752349" y="12245"/>
                </a:lnTo>
                <a:lnTo>
                  <a:pt x="1786858"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Dump truck">
            <a:extLst>
              <a:ext uri="{FF2B5EF4-FFF2-40B4-BE49-F238E27FC236}">
                <a16:creationId xmlns:a16="http://schemas.microsoft.com/office/drawing/2014/main" id="{66B044E7-C158-49CD-AC14-D6673E4190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flipV="1">
            <a:off x="9868755" y="4733925"/>
            <a:ext cx="1812341" cy="1812341"/>
          </a:xfrm>
          <a:prstGeom prst="rect">
            <a:avLst/>
          </a:prstGeom>
        </p:spPr>
      </p:pic>
    </p:spTree>
    <p:extLst>
      <p:ext uri="{BB962C8B-B14F-4D97-AF65-F5344CB8AC3E}">
        <p14:creationId xmlns:p14="http://schemas.microsoft.com/office/powerpoint/2010/main" val="286847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02C0C63A-B05B-45A5-AE88-7A3D061A2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9">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41" name="Rectangle 40">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42" name="Rectangle 41">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353085" y="244764"/>
            <a:ext cx="7419315" cy="1492132"/>
          </a:xfrm>
        </p:spPr>
        <p:txBody>
          <a:bodyPr vert="horz" lIns="91440" tIns="45720" rIns="91440" bIns="45720" rtlCol="0" anchor="t">
            <a:normAutofit fontScale="90000"/>
          </a:bodyPr>
          <a:lstStyle/>
          <a:p>
            <a:pPr defTabSz="914400"/>
            <a:r>
              <a:rPr lang="en-US" dirty="0">
                <a:solidFill>
                  <a:schemeClr val="tx1"/>
                </a:solidFill>
              </a:rPr>
              <a:t>How to manage inspections during the 6-month expiration period</a:t>
            </a:r>
          </a:p>
        </p:txBody>
      </p:sp>
      <p:sp>
        <p:nvSpPr>
          <p:cNvPr id="11" name="TextBox 10">
            <a:extLst>
              <a:ext uri="{FF2B5EF4-FFF2-40B4-BE49-F238E27FC236}">
                <a16:creationId xmlns:a16="http://schemas.microsoft.com/office/drawing/2014/main" id="{911FEA2F-99C8-478C-B2E9-2FD10735AA03}"/>
              </a:ext>
            </a:extLst>
          </p:cNvPr>
          <p:cNvSpPr txBox="1"/>
          <p:nvPr/>
        </p:nvSpPr>
        <p:spPr>
          <a:xfrm>
            <a:off x="349869" y="1736896"/>
            <a:ext cx="8017828" cy="501698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u="sng" dirty="0">
                <a:solidFill>
                  <a:schemeClr val="tx1">
                    <a:alpha val="60000"/>
                  </a:schemeClr>
                </a:solidFill>
              </a:rPr>
              <a:t>Schedule or re-schedule Job Start </a:t>
            </a:r>
            <a:r>
              <a:rPr lang="en-US" sz="2000" b="1" i="1" u="sng" dirty="0">
                <a:solidFill>
                  <a:schemeClr val="tx1">
                    <a:alpha val="60000"/>
                  </a:schemeClr>
                </a:solidFill>
              </a:rPr>
              <a:t>after</a:t>
            </a:r>
            <a:r>
              <a:rPr lang="en-US" sz="2000" b="1" u="sng" dirty="0">
                <a:solidFill>
                  <a:schemeClr val="tx1">
                    <a:alpha val="60000"/>
                  </a:schemeClr>
                </a:solidFill>
              </a:rPr>
              <a:t> Use Expiration Date: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Job Start Notification cannot be rescheduled after the Use Expiration Date</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If you need to change the date of the Initial Inspection </a:t>
            </a:r>
            <a:r>
              <a:rPr lang="en-US" sz="2000" i="1" dirty="0">
                <a:solidFill>
                  <a:schemeClr val="tx1">
                    <a:alpha val="60000"/>
                  </a:schemeClr>
                </a:solidFill>
              </a:rPr>
              <a:t>after</a:t>
            </a:r>
            <a:r>
              <a:rPr lang="en-US" sz="2000" dirty="0">
                <a:solidFill>
                  <a:schemeClr val="tx1">
                    <a:alpha val="60000"/>
                  </a:schemeClr>
                </a:solidFill>
              </a:rPr>
              <a:t> the Use Expiration Date, contact your District Inspector directly</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To avoid this, find a way to pro-actively manage the Job Start Notifications after issuance</a:t>
            </a:r>
          </a:p>
          <a:p>
            <a:pPr>
              <a:lnSpc>
                <a:spcPct val="90000"/>
              </a:lnSpc>
              <a:spcAft>
                <a:spcPts val="600"/>
              </a:spcAft>
            </a:pPr>
            <a:endParaRPr lang="en-US" sz="2000" dirty="0">
              <a:solidFill>
                <a:schemeClr val="tx1">
                  <a:alpha val="60000"/>
                </a:schemeClr>
              </a:solidFill>
            </a:endParaRPr>
          </a:p>
          <a:p>
            <a:pPr>
              <a:lnSpc>
                <a:spcPct val="90000"/>
              </a:lnSpc>
              <a:spcAft>
                <a:spcPts val="600"/>
              </a:spcAft>
            </a:pPr>
            <a:r>
              <a:rPr lang="en-US" sz="2000" dirty="0">
                <a:solidFill>
                  <a:schemeClr val="tx2">
                    <a:alpha val="60000"/>
                  </a:schemeClr>
                </a:solidFill>
              </a:rPr>
              <a:t>The </a:t>
            </a:r>
            <a:r>
              <a:rPr lang="en-US" sz="2000" b="1" dirty="0">
                <a:solidFill>
                  <a:schemeClr val="tx2">
                    <a:alpha val="60000"/>
                  </a:schemeClr>
                </a:solidFill>
              </a:rPr>
              <a:t>Restoration Inspection </a:t>
            </a:r>
            <a:r>
              <a:rPr lang="en-US" sz="2000" dirty="0">
                <a:solidFill>
                  <a:schemeClr val="tx2">
                    <a:alpha val="60000"/>
                  </a:schemeClr>
                </a:solidFill>
              </a:rPr>
              <a:t>is scheduled or re-scheduled via the </a:t>
            </a:r>
            <a:r>
              <a:rPr lang="en-US" sz="2000" b="1" dirty="0">
                <a:solidFill>
                  <a:schemeClr val="tx2">
                    <a:alpha val="60000"/>
                  </a:schemeClr>
                </a:solidFill>
              </a:rPr>
              <a:t>Restoration Notification</a:t>
            </a:r>
            <a:r>
              <a:rPr lang="en-US" sz="2000" dirty="0">
                <a:solidFill>
                  <a:schemeClr val="tx2">
                    <a:alpha val="60000"/>
                  </a:schemeClr>
                </a:solidFill>
              </a:rPr>
              <a:t>. This should be requested for final restoration work. </a:t>
            </a:r>
          </a:p>
          <a:p>
            <a:pPr>
              <a:lnSpc>
                <a:spcPct val="90000"/>
              </a:lnSpc>
              <a:spcAft>
                <a:spcPts val="600"/>
              </a:spcAft>
            </a:pPr>
            <a:endParaRPr lang="en-US" sz="2000" dirty="0">
              <a:solidFill>
                <a:schemeClr val="tx2">
                  <a:alpha val="60000"/>
                </a:schemeClr>
              </a:solidFill>
            </a:endParaRPr>
          </a:p>
          <a:p>
            <a:pPr>
              <a:lnSpc>
                <a:spcPct val="90000"/>
              </a:lnSpc>
              <a:spcAft>
                <a:spcPts val="600"/>
              </a:spcAft>
            </a:pPr>
            <a:r>
              <a:rPr lang="en-US" sz="2000" dirty="0">
                <a:solidFill>
                  <a:schemeClr val="tx2">
                    <a:alpha val="60000"/>
                  </a:schemeClr>
                </a:solidFill>
              </a:rPr>
              <a:t>Here are some helpful Help Center articles:</a:t>
            </a:r>
          </a:p>
          <a:p>
            <a:pPr marL="914400" lvl="1" indent="-457200">
              <a:lnSpc>
                <a:spcPct val="90000"/>
              </a:lnSpc>
              <a:spcAft>
                <a:spcPts val="600"/>
              </a:spcAft>
              <a:buFont typeface="+mj-lt"/>
              <a:buAutoNum type="arabicPeriod"/>
            </a:pPr>
            <a:r>
              <a:rPr lang="en-US" sz="2000" dirty="0">
                <a:solidFill>
                  <a:schemeClr val="tx2">
                    <a:alpha val="60000"/>
                  </a:schemeClr>
                </a:solidFill>
                <a:hlinkClick r:id="rId2"/>
              </a:rPr>
              <a:t>How to Provide a Job Start Notification to Street Use</a:t>
            </a:r>
            <a:endParaRPr lang="en-US" sz="2000" dirty="0">
              <a:solidFill>
                <a:schemeClr val="tx2">
                  <a:alpha val="60000"/>
                </a:schemeClr>
              </a:solidFill>
            </a:endParaRPr>
          </a:p>
          <a:p>
            <a:pPr marL="914400" lvl="1" indent="-457200">
              <a:lnSpc>
                <a:spcPct val="90000"/>
              </a:lnSpc>
              <a:spcAft>
                <a:spcPts val="600"/>
              </a:spcAft>
              <a:buFont typeface="+mj-lt"/>
              <a:buAutoNum type="arabicPeriod"/>
            </a:pPr>
            <a:r>
              <a:rPr lang="en-US" sz="2000" dirty="0">
                <a:solidFill>
                  <a:schemeClr val="tx2">
                    <a:alpha val="60000"/>
                  </a:schemeClr>
                </a:solidFill>
                <a:hlinkClick r:id="rId3"/>
              </a:rPr>
              <a:t>How to Request a Street Use Inspection </a:t>
            </a:r>
            <a:endParaRPr lang="en-US" sz="2000" dirty="0">
              <a:solidFill>
                <a:schemeClr val="tx1">
                  <a:alpha val="60000"/>
                </a:schemeClr>
              </a:solidFill>
            </a:endParaRPr>
          </a:p>
        </p:txBody>
      </p:sp>
      <p:sp>
        <p:nvSpPr>
          <p:cNvPr id="37" name="Freeform: Shape 43">
            <a:extLst>
              <a:ext uri="{FF2B5EF4-FFF2-40B4-BE49-F238E27FC236}">
                <a16:creationId xmlns:a16="http://schemas.microsoft.com/office/drawing/2014/main" id="{8C4F1A0C-BD28-4977-9745-E2A4FB752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9" name="Freeform: Shape 45">
            <a:extLst>
              <a:ext uri="{FF2B5EF4-FFF2-40B4-BE49-F238E27FC236}">
                <a16:creationId xmlns:a16="http://schemas.microsoft.com/office/drawing/2014/main" id="{6D32E310-1144-4755-A1D0-5F2886009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7" y="-4"/>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Cement truck">
            <a:extLst>
              <a:ext uri="{FF2B5EF4-FFF2-40B4-BE49-F238E27FC236}">
                <a16:creationId xmlns:a16="http://schemas.microsoft.com/office/drawing/2014/main" id="{60EDA4D6-B33C-4102-89D4-F66997252C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6517" y="209550"/>
            <a:ext cx="2505075" cy="2505075"/>
          </a:xfrm>
          <a:prstGeom prst="rect">
            <a:avLst/>
          </a:prstGeom>
        </p:spPr>
      </p:pic>
      <p:sp>
        <p:nvSpPr>
          <p:cNvPr id="43" name="Freeform: Shape 47">
            <a:extLst>
              <a:ext uri="{FF2B5EF4-FFF2-40B4-BE49-F238E27FC236}">
                <a16:creationId xmlns:a16="http://schemas.microsoft.com/office/drawing/2014/main" id="{2AD292BD-58D8-4261-AD54-80C939F13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45" name="Freeform: Shape 49">
            <a:extLst>
              <a:ext uri="{FF2B5EF4-FFF2-40B4-BE49-F238E27FC236}">
                <a16:creationId xmlns:a16="http://schemas.microsoft.com/office/drawing/2014/main" id="{875C1B52-15CE-4113-A420-BFFE21037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066" y="4009109"/>
            <a:ext cx="3200935" cy="2848897"/>
          </a:xfrm>
          <a:custGeom>
            <a:avLst/>
            <a:gdLst>
              <a:gd name="connsiteX0" fmla="*/ 1822480 w 3200935"/>
              <a:gd name="connsiteY0" fmla="*/ 0 h 2848897"/>
              <a:gd name="connsiteX1" fmla="*/ 1858100 w 3200935"/>
              <a:gd name="connsiteY1" fmla="*/ 3339 h 2848897"/>
              <a:gd name="connsiteX2" fmla="*/ 1892611 w 3200935"/>
              <a:gd name="connsiteY2" fmla="*/ 12245 h 2848897"/>
              <a:gd name="connsiteX3" fmla="*/ 1926007 w 3200935"/>
              <a:gd name="connsiteY3" fmla="*/ 25604 h 2848897"/>
              <a:gd name="connsiteX4" fmla="*/ 1960514 w 3200935"/>
              <a:gd name="connsiteY4" fmla="*/ 42302 h 2848897"/>
              <a:gd name="connsiteX5" fmla="*/ 1992798 w 3200935"/>
              <a:gd name="connsiteY5" fmla="*/ 61227 h 2848897"/>
              <a:gd name="connsiteX6" fmla="*/ 2026194 w 3200935"/>
              <a:gd name="connsiteY6" fmla="*/ 81264 h 2848897"/>
              <a:gd name="connsiteX7" fmla="*/ 2059589 w 3200935"/>
              <a:gd name="connsiteY7" fmla="*/ 99075 h 2848897"/>
              <a:gd name="connsiteX8" fmla="*/ 2092985 w 3200935"/>
              <a:gd name="connsiteY8" fmla="*/ 116887 h 2848897"/>
              <a:gd name="connsiteX9" fmla="*/ 2125268 w 3200935"/>
              <a:gd name="connsiteY9" fmla="*/ 130245 h 2848897"/>
              <a:gd name="connsiteX10" fmla="*/ 2160890 w 3200935"/>
              <a:gd name="connsiteY10" fmla="*/ 139150 h 2848897"/>
              <a:gd name="connsiteX11" fmla="*/ 2195399 w 3200935"/>
              <a:gd name="connsiteY11" fmla="*/ 143604 h 2848897"/>
              <a:gd name="connsiteX12" fmla="*/ 2232134 w 3200935"/>
              <a:gd name="connsiteY12" fmla="*/ 143604 h 2848897"/>
              <a:gd name="connsiteX13" fmla="*/ 2269983 w 3200935"/>
              <a:gd name="connsiteY13" fmla="*/ 141378 h 2848897"/>
              <a:gd name="connsiteX14" fmla="*/ 2307831 w 3200935"/>
              <a:gd name="connsiteY14" fmla="*/ 136924 h 2848897"/>
              <a:gd name="connsiteX15" fmla="*/ 2345681 w 3200935"/>
              <a:gd name="connsiteY15" fmla="*/ 131359 h 2848897"/>
              <a:gd name="connsiteX16" fmla="*/ 2383529 w 3200935"/>
              <a:gd name="connsiteY16" fmla="*/ 126906 h 2848897"/>
              <a:gd name="connsiteX17" fmla="*/ 2421378 w 3200935"/>
              <a:gd name="connsiteY17" fmla="*/ 123565 h 2848897"/>
              <a:gd name="connsiteX18" fmla="*/ 2456999 w 3200935"/>
              <a:gd name="connsiteY18" fmla="*/ 124678 h 2848897"/>
              <a:gd name="connsiteX19" fmla="*/ 2491507 w 3200935"/>
              <a:gd name="connsiteY19" fmla="*/ 129132 h 2848897"/>
              <a:gd name="connsiteX20" fmla="*/ 2524903 w 3200935"/>
              <a:gd name="connsiteY20" fmla="*/ 139150 h 2848897"/>
              <a:gd name="connsiteX21" fmla="*/ 2552734 w 3200935"/>
              <a:gd name="connsiteY21" fmla="*/ 153622 h 2848897"/>
              <a:gd name="connsiteX22" fmla="*/ 2579449 w 3200935"/>
              <a:gd name="connsiteY22" fmla="*/ 172547 h 2848897"/>
              <a:gd name="connsiteX23" fmla="*/ 2602827 w 3200935"/>
              <a:gd name="connsiteY23" fmla="*/ 194811 h 2848897"/>
              <a:gd name="connsiteX24" fmla="*/ 2626204 w 3200935"/>
              <a:gd name="connsiteY24" fmla="*/ 220414 h 2848897"/>
              <a:gd name="connsiteX25" fmla="*/ 2647355 w 3200935"/>
              <a:gd name="connsiteY25" fmla="*/ 247131 h 2848897"/>
              <a:gd name="connsiteX26" fmla="*/ 2668506 w 3200935"/>
              <a:gd name="connsiteY26" fmla="*/ 274961 h 2848897"/>
              <a:gd name="connsiteX27" fmla="*/ 2689656 w 3200935"/>
              <a:gd name="connsiteY27" fmla="*/ 302791 h 2848897"/>
              <a:gd name="connsiteX28" fmla="*/ 2710806 w 3200935"/>
              <a:gd name="connsiteY28" fmla="*/ 329509 h 2848897"/>
              <a:gd name="connsiteX29" fmla="*/ 2733071 w 3200935"/>
              <a:gd name="connsiteY29" fmla="*/ 355112 h 2848897"/>
              <a:gd name="connsiteX30" fmla="*/ 2758675 w 3200935"/>
              <a:gd name="connsiteY30" fmla="*/ 377377 h 2848897"/>
              <a:gd name="connsiteX31" fmla="*/ 2783165 w 3200935"/>
              <a:gd name="connsiteY31" fmla="*/ 397415 h 2848897"/>
              <a:gd name="connsiteX32" fmla="*/ 2810995 w 3200935"/>
              <a:gd name="connsiteY32" fmla="*/ 412999 h 2848897"/>
              <a:gd name="connsiteX33" fmla="*/ 2841051 w 3200935"/>
              <a:gd name="connsiteY33" fmla="*/ 426357 h 2848897"/>
              <a:gd name="connsiteX34" fmla="*/ 2873333 w 3200935"/>
              <a:gd name="connsiteY34" fmla="*/ 437489 h 2848897"/>
              <a:gd name="connsiteX35" fmla="*/ 2906728 w 3200935"/>
              <a:gd name="connsiteY35" fmla="*/ 447507 h 2848897"/>
              <a:gd name="connsiteX36" fmla="*/ 2940124 w 3200935"/>
              <a:gd name="connsiteY36" fmla="*/ 456413 h 2848897"/>
              <a:gd name="connsiteX37" fmla="*/ 2974633 w 3200935"/>
              <a:gd name="connsiteY37" fmla="*/ 465320 h 2848897"/>
              <a:gd name="connsiteX38" fmla="*/ 3006916 w 3200935"/>
              <a:gd name="connsiteY38" fmla="*/ 475338 h 2848897"/>
              <a:gd name="connsiteX39" fmla="*/ 3039197 w 3200935"/>
              <a:gd name="connsiteY39" fmla="*/ 486470 h 2848897"/>
              <a:gd name="connsiteX40" fmla="*/ 3069254 w 3200935"/>
              <a:gd name="connsiteY40" fmla="*/ 499829 h 2848897"/>
              <a:gd name="connsiteX41" fmla="*/ 3095972 w 3200935"/>
              <a:gd name="connsiteY41" fmla="*/ 516527 h 2848897"/>
              <a:gd name="connsiteX42" fmla="*/ 3120463 w 3200935"/>
              <a:gd name="connsiteY42" fmla="*/ 536565 h 2848897"/>
              <a:gd name="connsiteX43" fmla="*/ 3140498 w 3200935"/>
              <a:gd name="connsiteY43" fmla="*/ 561055 h 2848897"/>
              <a:gd name="connsiteX44" fmla="*/ 3157197 w 3200935"/>
              <a:gd name="connsiteY44" fmla="*/ 587772 h 2848897"/>
              <a:gd name="connsiteX45" fmla="*/ 3170555 w 3200935"/>
              <a:gd name="connsiteY45" fmla="*/ 617827 h 2848897"/>
              <a:gd name="connsiteX46" fmla="*/ 3181687 w 3200935"/>
              <a:gd name="connsiteY46" fmla="*/ 650112 h 2848897"/>
              <a:gd name="connsiteX47" fmla="*/ 3191705 w 3200935"/>
              <a:gd name="connsiteY47" fmla="*/ 682393 h 2848897"/>
              <a:gd name="connsiteX48" fmla="*/ 3200612 w 3200935"/>
              <a:gd name="connsiteY48" fmla="*/ 716904 h 2848897"/>
              <a:gd name="connsiteX49" fmla="*/ 3200935 w 3200935"/>
              <a:gd name="connsiteY49" fmla="*/ 718115 h 2848897"/>
              <a:gd name="connsiteX50" fmla="*/ 3200935 w 3200935"/>
              <a:gd name="connsiteY50" fmla="*/ 2848897 h 2848897"/>
              <a:gd name="connsiteX51" fmla="*/ 413394 w 3200935"/>
              <a:gd name="connsiteY51" fmla="*/ 2848897 h 2848897"/>
              <a:gd name="connsiteX52" fmla="*/ 400932 w 3200935"/>
              <a:gd name="connsiteY52" fmla="*/ 2820857 h 2848897"/>
              <a:gd name="connsiteX53" fmla="*/ 385348 w 3200935"/>
              <a:gd name="connsiteY53" fmla="*/ 2793028 h 2848897"/>
              <a:gd name="connsiteX54" fmla="*/ 365311 w 3200935"/>
              <a:gd name="connsiteY54" fmla="*/ 2768537 h 2848897"/>
              <a:gd name="connsiteX55" fmla="*/ 343046 w 3200935"/>
              <a:gd name="connsiteY55" fmla="*/ 2742933 h 2848897"/>
              <a:gd name="connsiteX56" fmla="*/ 317443 w 3200935"/>
              <a:gd name="connsiteY56" fmla="*/ 2720669 h 2848897"/>
              <a:gd name="connsiteX57" fmla="*/ 289612 w 3200935"/>
              <a:gd name="connsiteY57" fmla="*/ 2699519 h 2848897"/>
              <a:gd name="connsiteX58" fmla="*/ 261783 w 3200935"/>
              <a:gd name="connsiteY58" fmla="*/ 2678368 h 2848897"/>
              <a:gd name="connsiteX59" fmla="*/ 233954 w 3200935"/>
              <a:gd name="connsiteY59" fmla="*/ 2657218 h 2848897"/>
              <a:gd name="connsiteX60" fmla="*/ 207237 w 3200935"/>
              <a:gd name="connsiteY60" fmla="*/ 2636065 h 2848897"/>
              <a:gd name="connsiteX61" fmla="*/ 181633 w 3200935"/>
              <a:gd name="connsiteY61" fmla="*/ 2612689 h 2848897"/>
              <a:gd name="connsiteX62" fmla="*/ 159370 w 3200935"/>
              <a:gd name="connsiteY62" fmla="*/ 2589312 h 2848897"/>
              <a:gd name="connsiteX63" fmla="*/ 140446 w 3200935"/>
              <a:gd name="connsiteY63" fmla="*/ 2562594 h 2848897"/>
              <a:gd name="connsiteX64" fmla="*/ 125974 w 3200935"/>
              <a:gd name="connsiteY64" fmla="*/ 2534764 h 2848897"/>
              <a:gd name="connsiteX65" fmla="*/ 115956 w 3200935"/>
              <a:gd name="connsiteY65" fmla="*/ 2501370 h 2848897"/>
              <a:gd name="connsiteX66" fmla="*/ 111502 w 3200935"/>
              <a:gd name="connsiteY66" fmla="*/ 2466860 h 2848897"/>
              <a:gd name="connsiteX67" fmla="*/ 110388 w 3200935"/>
              <a:gd name="connsiteY67" fmla="*/ 2431236 h 2848897"/>
              <a:gd name="connsiteX68" fmla="*/ 113728 w 3200935"/>
              <a:gd name="connsiteY68" fmla="*/ 2393388 h 2848897"/>
              <a:gd name="connsiteX69" fmla="*/ 118182 w 3200935"/>
              <a:gd name="connsiteY69" fmla="*/ 2355539 h 2848897"/>
              <a:gd name="connsiteX70" fmla="*/ 123747 w 3200935"/>
              <a:gd name="connsiteY70" fmla="*/ 2317690 h 2848897"/>
              <a:gd name="connsiteX71" fmla="*/ 128200 w 3200935"/>
              <a:gd name="connsiteY71" fmla="*/ 2279842 h 2848897"/>
              <a:gd name="connsiteX72" fmla="*/ 130428 w 3200935"/>
              <a:gd name="connsiteY72" fmla="*/ 2241992 h 2848897"/>
              <a:gd name="connsiteX73" fmla="*/ 130428 w 3200935"/>
              <a:gd name="connsiteY73" fmla="*/ 2205256 h 2848897"/>
              <a:gd name="connsiteX74" fmla="*/ 125974 w 3200935"/>
              <a:gd name="connsiteY74" fmla="*/ 2170747 h 2848897"/>
              <a:gd name="connsiteX75" fmla="*/ 117069 w 3200935"/>
              <a:gd name="connsiteY75" fmla="*/ 2136238 h 2848897"/>
              <a:gd name="connsiteX76" fmla="*/ 103710 w 3200935"/>
              <a:gd name="connsiteY76" fmla="*/ 2103954 h 2848897"/>
              <a:gd name="connsiteX77" fmla="*/ 87012 w 3200935"/>
              <a:gd name="connsiteY77" fmla="*/ 2070559 h 2848897"/>
              <a:gd name="connsiteX78" fmla="*/ 68088 w 3200935"/>
              <a:gd name="connsiteY78" fmla="*/ 2037163 h 2848897"/>
              <a:gd name="connsiteX79" fmla="*/ 48051 w 3200935"/>
              <a:gd name="connsiteY79" fmla="*/ 2003766 h 2848897"/>
              <a:gd name="connsiteX80" fmla="*/ 29127 w 3200935"/>
              <a:gd name="connsiteY80" fmla="*/ 1971483 h 2848897"/>
              <a:gd name="connsiteX81" fmla="*/ 12427 w 3200935"/>
              <a:gd name="connsiteY81" fmla="*/ 1936974 h 2848897"/>
              <a:gd name="connsiteX82" fmla="*/ 0 w 3200935"/>
              <a:gd name="connsiteY82" fmla="*/ 1905903 h 2848897"/>
              <a:gd name="connsiteX83" fmla="*/ 0 w 3200935"/>
              <a:gd name="connsiteY83" fmla="*/ 1760990 h 2848897"/>
              <a:gd name="connsiteX84" fmla="*/ 12427 w 3200935"/>
              <a:gd name="connsiteY84" fmla="*/ 1729918 h 2848897"/>
              <a:gd name="connsiteX85" fmla="*/ 29127 w 3200935"/>
              <a:gd name="connsiteY85" fmla="*/ 1695410 h 2848897"/>
              <a:gd name="connsiteX86" fmla="*/ 48051 w 3200935"/>
              <a:gd name="connsiteY86" fmla="*/ 1663126 h 2848897"/>
              <a:gd name="connsiteX87" fmla="*/ 68088 w 3200935"/>
              <a:gd name="connsiteY87" fmla="*/ 1629730 h 2848897"/>
              <a:gd name="connsiteX88" fmla="*/ 87012 w 3200935"/>
              <a:gd name="connsiteY88" fmla="*/ 1596334 h 2848897"/>
              <a:gd name="connsiteX89" fmla="*/ 103710 w 3200935"/>
              <a:gd name="connsiteY89" fmla="*/ 1562938 h 2848897"/>
              <a:gd name="connsiteX90" fmla="*/ 117069 w 3200935"/>
              <a:gd name="connsiteY90" fmla="*/ 1530654 h 2848897"/>
              <a:gd name="connsiteX91" fmla="*/ 125974 w 3200935"/>
              <a:gd name="connsiteY91" fmla="*/ 1496145 h 2848897"/>
              <a:gd name="connsiteX92" fmla="*/ 130428 w 3200935"/>
              <a:gd name="connsiteY92" fmla="*/ 1461636 h 2848897"/>
              <a:gd name="connsiteX93" fmla="*/ 130428 w 3200935"/>
              <a:gd name="connsiteY93" fmla="*/ 1424901 h 2848897"/>
              <a:gd name="connsiteX94" fmla="*/ 128200 w 3200935"/>
              <a:gd name="connsiteY94" fmla="*/ 1387052 h 2848897"/>
              <a:gd name="connsiteX95" fmla="*/ 123747 w 3200935"/>
              <a:gd name="connsiteY95" fmla="*/ 1349203 h 2848897"/>
              <a:gd name="connsiteX96" fmla="*/ 118182 w 3200935"/>
              <a:gd name="connsiteY96" fmla="*/ 1311353 h 2848897"/>
              <a:gd name="connsiteX97" fmla="*/ 113728 w 3200935"/>
              <a:gd name="connsiteY97" fmla="*/ 1273505 h 2848897"/>
              <a:gd name="connsiteX98" fmla="*/ 110388 w 3200935"/>
              <a:gd name="connsiteY98" fmla="*/ 1235657 h 2848897"/>
              <a:gd name="connsiteX99" fmla="*/ 111502 w 3200935"/>
              <a:gd name="connsiteY99" fmla="*/ 1200034 h 2848897"/>
              <a:gd name="connsiteX100" fmla="*/ 115956 w 3200935"/>
              <a:gd name="connsiteY100" fmla="*/ 1165525 h 2848897"/>
              <a:gd name="connsiteX101" fmla="*/ 125974 w 3200935"/>
              <a:gd name="connsiteY101" fmla="*/ 1132128 h 2848897"/>
              <a:gd name="connsiteX102" fmla="*/ 140446 w 3200935"/>
              <a:gd name="connsiteY102" fmla="*/ 1104298 h 2848897"/>
              <a:gd name="connsiteX103" fmla="*/ 159370 w 3200935"/>
              <a:gd name="connsiteY103" fmla="*/ 1077582 h 2848897"/>
              <a:gd name="connsiteX104" fmla="*/ 181633 w 3200935"/>
              <a:gd name="connsiteY104" fmla="*/ 1054204 h 2848897"/>
              <a:gd name="connsiteX105" fmla="*/ 207237 w 3200935"/>
              <a:gd name="connsiteY105" fmla="*/ 1030827 h 2848897"/>
              <a:gd name="connsiteX106" fmla="*/ 233954 w 3200935"/>
              <a:gd name="connsiteY106" fmla="*/ 1009676 h 2848897"/>
              <a:gd name="connsiteX107" fmla="*/ 261783 w 3200935"/>
              <a:gd name="connsiteY107" fmla="*/ 988524 h 2848897"/>
              <a:gd name="connsiteX108" fmla="*/ 289612 w 3200935"/>
              <a:gd name="connsiteY108" fmla="*/ 967374 h 2848897"/>
              <a:gd name="connsiteX109" fmla="*/ 317443 w 3200935"/>
              <a:gd name="connsiteY109" fmla="*/ 946223 h 2848897"/>
              <a:gd name="connsiteX110" fmla="*/ 343046 w 3200935"/>
              <a:gd name="connsiteY110" fmla="*/ 923960 h 2848897"/>
              <a:gd name="connsiteX111" fmla="*/ 365311 w 3200935"/>
              <a:gd name="connsiteY111" fmla="*/ 898356 h 2848897"/>
              <a:gd name="connsiteX112" fmla="*/ 385348 w 3200935"/>
              <a:gd name="connsiteY112" fmla="*/ 873865 h 2848897"/>
              <a:gd name="connsiteX113" fmla="*/ 400932 w 3200935"/>
              <a:gd name="connsiteY113" fmla="*/ 846035 h 2848897"/>
              <a:gd name="connsiteX114" fmla="*/ 414290 w 3200935"/>
              <a:gd name="connsiteY114" fmla="*/ 815980 h 2848897"/>
              <a:gd name="connsiteX115" fmla="*/ 425422 w 3200935"/>
              <a:gd name="connsiteY115" fmla="*/ 783695 h 2848897"/>
              <a:gd name="connsiteX116" fmla="*/ 435442 w 3200935"/>
              <a:gd name="connsiteY116" fmla="*/ 750298 h 2848897"/>
              <a:gd name="connsiteX117" fmla="*/ 444347 w 3200935"/>
              <a:gd name="connsiteY117" fmla="*/ 716904 h 2848897"/>
              <a:gd name="connsiteX118" fmla="*/ 453253 w 3200935"/>
              <a:gd name="connsiteY118" fmla="*/ 682393 h 2848897"/>
              <a:gd name="connsiteX119" fmla="*/ 463271 w 3200935"/>
              <a:gd name="connsiteY119" fmla="*/ 650112 h 2848897"/>
              <a:gd name="connsiteX120" fmla="*/ 474403 w 3200935"/>
              <a:gd name="connsiteY120" fmla="*/ 617827 h 2848897"/>
              <a:gd name="connsiteX121" fmla="*/ 487762 w 3200935"/>
              <a:gd name="connsiteY121" fmla="*/ 587772 h 2848897"/>
              <a:gd name="connsiteX122" fmla="*/ 504460 w 3200935"/>
              <a:gd name="connsiteY122" fmla="*/ 561055 h 2848897"/>
              <a:gd name="connsiteX123" fmla="*/ 524495 w 3200935"/>
              <a:gd name="connsiteY123" fmla="*/ 536565 h 2848897"/>
              <a:gd name="connsiteX124" fmla="*/ 548987 w 3200935"/>
              <a:gd name="connsiteY124" fmla="*/ 516527 h 2848897"/>
              <a:gd name="connsiteX125" fmla="*/ 575704 w 3200935"/>
              <a:gd name="connsiteY125" fmla="*/ 499829 h 2848897"/>
              <a:gd name="connsiteX126" fmla="*/ 605759 w 3200935"/>
              <a:gd name="connsiteY126" fmla="*/ 486470 h 2848897"/>
              <a:gd name="connsiteX127" fmla="*/ 638042 w 3200935"/>
              <a:gd name="connsiteY127" fmla="*/ 475338 h 2848897"/>
              <a:gd name="connsiteX128" fmla="*/ 670325 w 3200935"/>
              <a:gd name="connsiteY128" fmla="*/ 465320 h 2848897"/>
              <a:gd name="connsiteX129" fmla="*/ 704834 w 3200935"/>
              <a:gd name="connsiteY129" fmla="*/ 456413 h 2848897"/>
              <a:gd name="connsiteX130" fmla="*/ 738229 w 3200935"/>
              <a:gd name="connsiteY130" fmla="*/ 447507 h 2848897"/>
              <a:gd name="connsiteX131" fmla="*/ 771626 w 3200935"/>
              <a:gd name="connsiteY131" fmla="*/ 437489 h 2848897"/>
              <a:gd name="connsiteX132" fmla="*/ 803907 w 3200935"/>
              <a:gd name="connsiteY132" fmla="*/ 426357 h 2848897"/>
              <a:gd name="connsiteX133" fmla="*/ 833964 w 3200935"/>
              <a:gd name="connsiteY133" fmla="*/ 412999 h 2848897"/>
              <a:gd name="connsiteX134" fmla="*/ 861794 w 3200935"/>
              <a:gd name="connsiteY134" fmla="*/ 397415 h 2848897"/>
              <a:gd name="connsiteX135" fmla="*/ 886284 w 3200935"/>
              <a:gd name="connsiteY135" fmla="*/ 377377 h 2848897"/>
              <a:gd name="connsiteX136" fmla="*/ 911888 w 3200935"/>
              <a:gd name="connsiteY136" fmla="*/ 355112 h 2848897"/>
              <a:gd name="connsiteX137" fmla="*/ 934152 w 3200935"/>
              <a:gd name="connsiteY137" fmla="*/ 329509 h 2848897"/>
              <a:gd name="connsiteX138" fmla="*/ 955302 w 3200935"/>
              <a:gd name="connsiteY138" fmla="*/ 302791 h 2848897"/>
              <a:gd name="connsiteX139" fmla="*/ 976452 w 3200935"/>
              <a:gd name="connsiteY139" fmla="*/ 274961 h 2848897"/>
              <a:gd name="connsiteX140" fmla="*/ 997604 w 3200935"/>
              <a:gd name="connsiteY140" fmla="*/ 247131 h 2848897"/>
              <a:gd name="connsiteX141" fmla="*/ 1018754 w 3200935"/>
              <a:gd name="connsiteY141" fmla="*/ 220414 h 2848897"/>
              <a:gd name="connsiteX142" fmla="*/ 1042131 w 3200935"/>
              <a:gd name="connsiteY142" fmla="*/ 194811 h 2848897"/>
              <a:gd name="connsiteX143" fmla="*/ 1065507 w 3200935"/>
              <a:gd name="connsiteY143" fmla="*/ 172547 h 2848897"/>
              <a:gd name="connsiteX144" fmla="*/ 1092225 w 3200935"/>
              <a:gd name="connsiteY144" fmla="*/ 153622 h 2848897"/>
              <a:gd name="connsiteX145" fmla="*/ 1120055 w 3200935"/>
              <a:gd name="connsiteY145" fmla="*/ 139150 h 2848897"/>
              <a:gd name="connsiteX146" fmla="*/ 1153451 w 3200935"/>
              <a:gd name="connsiteY146" fmla="*/ 129132 h 2848897"/>
              <a:gd name="connsiteX147" fmla="*/ 1187961 w 3200935"/>
              <a:gd name="connsiteY147" fmla="*/ 124678 h 2848897"/>
              <a:gd name="connsiteX148" fmla="*/ 1223581 w 3200935"/>
              <a:gd name="connsiteY148" fmla="*/ 123565 h 2848897"/>
              <a:gd name="connsiteX149" fmla="*/ 1261429 w 3200935"/>
              <a:gd name="connsiteY149" fmla="*/ 126906 h 2848897"/>
              <a:gd name="connsiteX150" fmla="*/ 1299279 w 3200935"/>
              <a:gd name="connsiteY150" fmla="*/ 131359 h 2848897"/>
              <a:gd name="connsiteX151" fmla="*/ 1337128 w 3200935"/>
              <a:gd name="connsiteY151" fmla="*/ 136924 h 2848897"/>
              <a:gd name="connsiteX152" fmla="*/ 1374976 w 3200935"/>
              <a:gd name="connsiteY152" fmla="*/ 141378 h 2848897"/>
              <a:gd name="connsiteX153" fmla="*/ 1412824 w 3200935"/>
              <a:gd name="connsiteY153" fmla="*/ 143604 h 2848897"/>
              <a:gd name="connsiteX154" fmla="*/ 1449561 w 3200935"/>
              <a:gd name="connsiteY154" fmla="*/ 143604 h 2848897"/>
              <a:gd name="connsiteX155" fmla="*/ 1484069 w 3200935"/>
              <a:gd name="connsiteY155" fmla="*/ 139150 h 2848897"/>
              <a:gd name="connsiteX156" fmla="*/ 1518579 w 3200935"/>
              <a:gd name="connsiteY156" fmla="*/ 130245 h 2848897"/>
              <a:gd name="connsiteX157" fmla="*/ 1551974 w 3200935"/>
              <a:gd name="connsiteY157" fmla="*/ 116887 h 2848897"/>
              <a:gd name="connsiteX158" fmla="*/ 1585369 w 3200935"/>
              <a:gd name="connsiteY158" fmla="*/ 99075 h 2848897"/>
              <a:gd name="connsiteX159" fmla="*/ 1618765 w 3200935"/>
              <a:gd name="connsiteY159" fmla="*/ 81264 h 2848897"/>
              <a:gd name="connsiteX160" fmla="*/ 1652161 w 3200935"/>
              <a:gd name="connsiteY160" fmla="*/ 61227 h 2848897"/>
              <a:gd name="connsiteX161" fmla="*/ 1684444 w 3200935"/>
              <a:gd name="connsiteY161" fmla="*/ 42302 h 2848897"/>
              <a:gd name="connsiteX162" fmla="*/ 1718953 w 3200935"/>
              <a:gd name="connsiteY162" fmla="*/ 25604 h 2848897"/>
              <a:gd name="connsiteX163" fmla="*/ 1752349 w 3200935"/>
              <a:gd name="connsiteY163" fmla="*/ 12245 h 2848897"/>
              <a:gd name="connsiteX164" fmla="*/ 1786858 w 3200935"/>
              <a:gd name="connsiteY164"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3200935" h="2848897">
                <a:moveTo>
                  <a:pt x="1822480" y="0"/>
                </a:moveTo>
                <a:lnTo>
                  <a:pt x="1858100" y="3339"/>
                </a:lnTo>
                <a:lnTo>
                  <a:pt x="1892611" y="12245"/>
                </a:lnTo>
                <a:lnTo>
                  <a:pt x="1926007" y="25604"/>
                </a:lnTo>
                <a:lnTo>
                  <a:pt x="1960514" y="42302"/>
                </a:lnTo>
                <a:lnTo>
                  <a:pt x="1992798" y="61227"/>
                </a:lnTo>
                <a:lnTo>
                  <a:pt x="2026194" y="81264"/>
                </a:lnTo>
                <a:lnTo>
                  <a:pt x="2059589" y="99075"/>
                </a:lnTo>
                <a:lnTo>
                  <a:pt x="2092985" y="116887"/>
                </a:lnTo>
                <a:lnTo>
                  <a:pt x="2125268" y="130245"/>
                </a:lnTo>
                <a:lnTo>
                  <a:pt x="2160890" y="139150"/>
                </a:lnTo>
                <a:lnTo>
                  <a:pt x="2195399" y="143604"/>
                </a:lnTo>
                <a:lnTo>
                  <a:pt x="2232134" y="143604"/>
                </a:lnTo>
                <a:lnTo>
                  <a:pt x="2269983" y="141378"/>
                </a:lnTo>
                <a:lnTo>
                  <a:pt x="2307831" y="136924"/>
                </a:lnTo>
                <a:lnTo>
                  <a:pt x="2345681" y="131359"/>
                </a:lnTo>
                <a:lnTo>
                  <a:pt x="2383529" y="126906"/>
                </a:lnTo>
                <a:lnTo>
                  <a:pt x="2421378" y="123565"/>
                </a:lnTo>
                <a:lnTo>
                  <a:pt x="2456999" y="124678"/>
                </a:lnTo>
                <a:lnTo>
                  <a:pt x="2491507" y="129132"/>
                </a:lnTo>
                <a:lnTo>
                  <a:pt x="2524903" y="139150"/>
                </a:lnTo>
                <a:lnTo>
                  <a:pt x="2552734" y="153622"/>
                </a:lnTo>
                <a:lnTo>
                  <a:pt x="2579449" y="172547"/>
                </a:lnTo>
                <a:lnTo>
                  <a:pt x="2602827" y="194811"/>
                </a:lnTo>
                <a:lnTo>
                  <a:pt x="2626204" y="220414"/>
                </a:lnTo>
                <a:lnTo>
                  <a:pt x="2647355" y="247131"/>
                </a:lnTo>
                <a:lnTo>
                  <a:pt x="2668506" y="274961"/>
                </a:lnTo>
                <a:lnTo>
                  <a:pt x="2689656" y="302791"/>
                </a:lnTo>
                <a:lnTo>
                  <a:pt x="2710806" y="329509"/>
                </a:lnTo>
                <a:lnTo>
                  <a:pt x="2733071" y="355112"/>
                </a:lnTo>
                <a:lnTo>
                  <a:pt x="2758675" y="377377"/>
                </a:lnTo>
                <a:lnTo>
                  <a:pt x="2783165" y="397415"/>
                </a:lnTo>
                <a:lnTo>
                  <a:pt x="2810995" y="412999"/>
                </a:lnTo>
                <a:lnTo>
                  <a:pt x="2841051" y="426357"/>
                </a:lnTo>
                <a:lnTo>
                  <a:pt x="2873333" y="437489"/>
                </a:lnTo>
                <a:lnTo>
                  <a:pt x="2906728" y="447507"/>
                </a:lnTo>
                <a:lnTo>
                  <a:pt x="2940124" y="456413"/>
                </a:lnTo>
                <a:lnTo>
                  <a:pt x="2974633" y="465320"/>
                </a:lnTo>
                <a:lnTo>
                  <a:pt x="3006916" y="475338"/>
                </a:lnTo>
                <a:lnTo>
                  <a:pt x="3039197" y="486470"/>
                </a:lnTo>
                <a:lnTo>
                  <a:pt x="3069254" y="499829"/>
                </a:lnTo>
                <a:lnTo>
                  <a:pt x="3095972" y="516527"/>
                </a:lnTo>
                <a:lnTo>
                  <a:pt x="3120463" y="536565"/>
                </a:lnTo>
                <a:lnTo>
                  <a:pt x="3140498" y="561055"/>
                </a:lnTo>
                <a:lnTo>
                  <a:pt x="3157197" y="587772"/>
                </a:lnTo>
                <a:lnTo>
                  <a:pt x="3170555" y="617827"/>
                </a:lnTo>
                <a:lnTo>
                  <a:pt x="3181687" y="650112"/>
                </a:lnTo>
                <a:lnTo>
                  <a:pt x="3191705" y="682393"/>
                </a:lnTo>
                <a:lnTo>
                  <a:pt x="3200612" y="716904"/>
                </a:lnTo>
                <a:lnTo>
                  <a:pt x="3200935" y="718115"/>
                </a:lnTo>
                <a:lnTo>
                  <a:pt x="3200935" y="2848897"/>
                </a:lnTo>
                <a:lnTo>
                  <a:pt x="413394" y="2848897"/>
                </a:lnTo>
                <a:lnTo>
                  <a:pt x="400932" y="2820857"/>
                </a:lnTo>
                <a:lnTo>
                  <a:pt x="385348" y="2793028"/>
                </a:lnTo>
                <a:lnTo>
                  <a:pt x="365311" y="2768537"/>
                </a:lnTo>
                <a:lnTo>
                  <a:pt x="343046" y="2742933"/>
                </a:lnTo>
                <a:lnTo>
                  <a:pt x="317443" y="2720669"/>
                </a:lnTo>
                <a:lnTo>
                  <a:pt x="289612" y="2699519"/>
                </a:lnTo>
                <a:lnTo>
                  <a:pt x="261783" y="2678368"/>
                </a:lnTo>
                <a:lnTo>
                  <a:pt x="233954" y="2657218"/>
                </a:lnTo>
                <a:lnTo>
                  <a:pt x="207237" y="2636065"/>
                </a:lnTo>
                <a:lnTo>
                  <a:pt x="181633" y="2612689"/>
                </a:lnTo>
                <a:lnTo>
                  <a:pt x="159370" y="2589312"/>
                </a:lnTo>
                <a:lnTo>
                  <a:pt x="140446" y="2562594"/>
                </a:lnTo>
                <a:lnTo>
                  <a:pt x="125974" y="2534764"/>
                </a:lnTo>
                <a:lnTo>
                  <a:pt x="115956" y="2501370"/>
                </a:lnTo>
                <a:lnTo>
                  <a:pt x="111502" y="2466860"/>
                </a:lnTo>
                <a:lnTo>
                  <a:pt x="110388" y="2431236"/>
                </a:lnTo>
                <a:lnTo>
                  <a:pt x="113728" y="2393388"/>
                </a:lnTo>
                <a:lnTo>
                  <a:pt x="118182" y="2355539"/>
                </a:lnTo>
                <a:lnTo>
                  <a:pt x="123747" y="2317690"/>
                </a:lnTo>
                <a:lnTo>
                  <a:pt x="128200" y="2279842"/>
                </a:lnTo>
                <a:lnTo>
                  <a:pt x="130428" y="2241992"/>
                </a:lnTo>
                <a:lnTo>
                  <a:pt x="130428" y="2205256"/>
                </a:lnTo>
                <a:lnTo>
                  <a:pt x="125974" y="2170747"/>
                </a:lnTo>
                <a:lnTo>
                  <a:pt x="117069" y="2136238"/>
                </a:lnTo>
                <a:lnTo>
                  <a:pt x="103710" y="2103954"/>
                </a:lnTo>
                <a:lnTo>
                  <a:pt x="87012" y="2070559"/>
                </a:lnTo>
                <a:lnTo>
                  <a:pt x="68088" y="2037163"/>
                </a:lnTo>
                <a:lnTo>
                  <a:pt x="48051" y="2003766"/>
                </a:lnTo>
                <a:lnTo>
                  <a:pt x="29127" y="1971483"/>
                </a:lnTo>
                <a:lnTo>
                  <a:pt x="12427" y="1936974"/>
                </a:lnTo>
                <a:lnTo>
                  <a:pt x="0" y="1905903"/>
                </a:lnTo>
                <a:lnTo>
                  <a:pt x="0" y="1760990"/>
                </a:lnTo>
                <a:lnTo>
                  <a:pt x="12427" y="1729918"/>
                </a:lnTo>
                <a:lnTo>
                  <a:pt x="29127" y="1695410"/>
                </a:lnTo>
                <a:lnTo>
                  <a:pt x="48051" y="1663126"/>
                </a:lnTo>
                <a:lnTo>
                  <a:pt x="68088" y="1629730"/>
                </a:lnTo>
                <a:lnTo>
                  <a:pt x="87012" y="1596334"/>
                </a:lnTo>
                <a:lnTo>
                  <a:pt x="103710" y="1562938"/>
                </a:lnTo>
                <a:lnTo>
                  <a:pt x="117069" y="1530654"/>
                </a:lnTo>
                <a:lnTo>
                  <a:pt x="125974" y="1496145"/>
                </a:lnTo>
                <a:lnTo>
                  <a:pt x="130428" y="1461636"/>
                </a:lnTo>
                <a:lnTo>
                  <a:pt x="130428" y="1424901"/>
                </a:lnTo>
                <a:lnTo>
                  <a:pt x="128200" y="1387052"/>
                </a:lnTo>
                <a:lnTo>
                  <a:pt x="123747" y="1349203"/>
                </a:lnTo>
                <a:lnTo>
                  <a:pt x="118182" y="1311353"/>
                </a:lnTo>
                <a:lnTo>
                  <a:pt x="113728" y="1273505"/>
                </a:lnTo>
                <a:lnTo>
                  <a:pt x="110388" y="1235657"/>
                </a:lnTo>
                <a:lnTo>
                  <a:pt x="111502" y="1200034"/>
                </a:lnTo>
                <a:lnTo>
                  <a:pt x="115956" y="1165525"/>
                </a:lnTo>
                <a:lnTo>
                  <a:pt x="125974" y="1132128"/>
                </a:lnTo>
                <a:lnTo>
                  <a:pt x="140446" y="1104298"/>
                </a:lnTo>
                <a:lnTo>
                  <a:pt x="159370" y="1077582"/>
                </a:lnTo>
                <a:lnTo>
                  <a:pt x="181633" y="1054204"/>
                </a:lnTo>
                <a:lnTo>
                  <a:pt x="207237" y="1030827"/>
                </a:lnTo>
                <a:lnTo>
                  <a:pt x="233954" y="1009676"/>
                </a:lnTo>
                <a:lnTo>
                  <a:pt x="261783" y="988524"/>
                </a:lnTo>
                <a:lnTo>
                  <a:pt x="289612" y="967374"/>
                </a:lnTo>
                <a:lnTo>
                  <a:pt x="317443" y="946223"/>
                </a:lnTo>
                <a:lnTo>
                  <a:pt x="343046" y="923960"/>
                </a:lnTo>
                <a:lnTo>
                  <a:pt x="365311" y="898356"/>
                </a:lnTo>
                <a:lnTo>
                  <a:pt x="385348" y="873865"/>
                </a:lnTo>
                <a:lnTo>
                  <a:pt x="400932" y="846035"/>
                </a:lnTo>
                <a:lnTo>
                  <a:pt x="414290" y="815980"/>
                </a:lnTo>
                <a:lnTo>
                  <a:pt x="425422" y="783695"/>
                </a:lnTo>
                <a:lnTo>
                  <a:pt x="435442" y="750298"/>
                </a:lnTo>
                <a:lnTo>
                  <a:pt x="444347" y="716904"/>
                </a:lnTo>
                <a:lnTo>
                  <a:pt x="453253" y="682393"/>
                </a:lnTo>
                <a:lnTo>
                  <a:pt x="463271" y="650112"/>
                </a:lnTo>
                <a:lnTo>
                  <a:pt x="474403" y="617827"/>
                </a:lnTo>
                <a:lnTo>
                  <a:pt x="487762" y="587772"/>
                </a:lnTo>
                <a:lnTo>
                  <a:pt x="504460" y="561055"/>
                </a:lnTo>
                <a:lnTo>
                  <a:pt x="524495" y="536565"/>
                </a:lnTo>
                <a:lnTo>
                  <a:pt x="548987" y="516527"/>
                </a:lnTo>
                <a:lnTo>
                  <a:pt x="575704" y="499829"/>
                </a:lnTo>
                <a:lnTo>
                  <a:pt x="605759" y="486470"/>
                </a:lnTo>
                <a:lnTo>
                  <a:pt x="638042" y="475338"/>
                </a:lnTo>
                <a:lnTo>
                  <a:pt x="670325" y="465320"/>
                </a:lnTo>
                <a:lnTo>
                  <a:pt x="704834" y="456413"/>
                </a:lnTo>
                <a:lnTo>
                  <a:pt x="738229" y="447507"/>
                </a:lnTo>
                <a:lnTo>
                  <a:pt x="771626" y="437489"/>
                </a:lnTo>
                <a:lnTo>
                  <a:pt x="803907" y="426357"/>
                </a:lnTo>
                <a:lnTo>
                  <a:pt x="833964" y="412999"/>
                </a:lnTo>
                <a:lnTo>
                  <a:pt x="861794" y="397415"/>
                </a:lnTo>
                <a:lnTo>
                  <a:pt x="886284" y="377377"/>
                </a:lnTo>
                <a:lnTo>
                  <a:pt x="911888" y="355112"/>
                </a:lnTo>
                <a:lnTo>
                  <a:pt x="934152" y="329509"/>
                </a:lnTo>
                <a:lnTo>
                  <a:pt x="955302" y="302791"/>
                </a:lnTo>
                <a:lnTo>
                  <a:pt x="976452" y="274961"/>
                </a:lnTo>
                <a:lnTo>
                  <a:pt x="997604" y="247131"/>
                </a:lnTo>
                <a:lnTo>
                  <a:pt x="1018754" y="220414"/>
                </a:lnTo>
                <a:lnTo>
                  <a:pt x="1042131" y="194811"/>
                </a:lnTo>
                <a:lnTo>
                  <a:pt x="1065507" y="172547"/>
                </a:lnTo>
                <a:lnTo>
                  <a:pt x="1092225" y="153622"/>
                </a:lnTo>
                <a:lnTo>
                  <a:pt x="1120055" y="139150"/>
                </a:lnTo>
                <a:lnTo>
                  <a:pt x="1153451" y="129132"/>
                </a:lnTo>
                <a:lnTo>
                  <a:pt x="1187961" y="124678"/>
                </a:lnTo>
                <a:lnTo>
                  <a:pt x="1223581" y="123565"/>
                </a:lnTo>
                <a:lnTo>
                  <a:pt x="1261429" y="126906"/>
                </a:lnTo>
                <a:lnTo>
                  <a:pt x="1299279" y="131359"/>
                </a:lnTo>
                <a:lnTo>
                  <a:pt x="1337128" y="136924"/>
                </a:lnTo>
                <a:lnTo>
                  <a:pt x="1374976" y="141378"/>
                </a:lnTo>
                <a:lnTo>
                  <a:pt x="1412824" y="143604"/>
                </a:lnTo>
                <a:lnTo>
                  <a:pt x="1449561" y="143604"/>
                </a:lnTo>
                <a:lnTo>
                  <a:pt x="1484069" y="139150"/>
                </a:lnTo>
                <a:lnTo>
                  <a:pt x="1518579" y="130245"/>
                </a:lnTo>
                <a:lnTo>
                  <a:pt x="1551974" y="116887"/>
                </a:lnTo>
                <a:lnTo>
                  <a:pt x="1585369" y="99075"/>
                </a:lnTo>
                <a:lnTo>
                  <a:pt x="1618765" y="81264"/>
                </a:lnTo>
                <a:lnTo>
                  <a:pt x="1652161" y="61227"/>
                </a:lnTo>
                <a:lnTo>
                  <a:pt x="1684444" y="42302"/>
                </a:lnTo>
                <a:lnTo>
                  <a:pt x="1718953" y="25604"/>
                </a:lnTo>
                <a:lnTo>
                  <a:pt x="1752349" y="12245"/>
                </a:lnTo>
                <a:lnTo>
                  <a:pt x="1786858"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Dump truck">
            <a:extLst>
              <a:ext uri="{FF2B5EF4-FFF2-40B4-BE49-F238E27FC236}">
                <a16:creationId xmlns:a16="http://schemas.microsoft.com/office/drawing/2014/main" id="{66B044E7-C158-49CD-AC14-D6673E4190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flipV="1">
            <a:off x="9868755" y="4733925"/>
            <a:ext cx="1812341" cy="1812341"/>
          </a:xfrm>
          <a:prstGeom prst="rect">
            <a:avLst/>
          </a:prstGeom>
        </p:spPr>
      </p:pic>
    </p:spTree>
    <p:extLst>
      <p:ext uri="{BB962C8B-B14F-4D97-AF65-F5344CB8AC3E}">
        <p14:creationId xmlns:p14="http://schemas.microsoft.com/office/powerpoint/2010/main" val="2576978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6025896"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950976" y="700186"/>
            <a:ext cx="5374494" cy="1188720"/>
          </a:xfrm>
        </p:spPr>
        <p:txBody>
          <a:bodyPr vert="horz" lIns="91440" tIns="45720" rIns="91440" bIns="45720" rtlCol="0" anchor="ctr">
            <a:normAutofit/>
          </a:bodyPr>
          <a:lstStyle/>
          <a:p>
            <a:pPr defTabSz="914400"/>
            <a:r>
              <a:rPr lang="en-US" sz="4000">
                <a:solidFill>
                  <a:schemeClr val="bg1"/>
                </a:solidFill>
              </a:rPr>
              <a:t>How to respond to corrections </a:t>
            </a:r>
            <a:endParaRPr lang="en-US" sz="4000" dirty="0">
              <a:solidFill>
                <a:schemeClr val="bg1"/>
              </a:solidFill>
            </a:endParaRP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923495" y="2224207"/>
            <a:ext cx="5374494" cy="37883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Calibri"/>
                <a:ea typeface="+mn-ea"/>
                <a:cs typeface="+mn-cs"/>
              </a:rPr>
              <a:t>Corrections can be required in the </a:t>
            </a:r>
            <a:r>
              <a:rPr kumimoji="0" lang="en-US" sz="2800" b="1" i="0" u="none" strike="noStrike" kern="1200" cap="none" spc="0" normalizeH="0" baseline="0" noProof="0">
                <a:ln>
                  <a:noFill/>
                </a:ln>
                <a:solidFill>
                  <a:prstClr val="white"/>
                </a:solidFill>
                <a:effectLst/>
                <a:uLnTx/>
                <a:uFillTx/>
                <a:latin typeface="Calibri"/>
                <a:ea typeface="+mn-ea"/>
                <a:cs typeface="+mn-cs"/>
              </a:rPr>
              <a:t>Screening</a:t>
            </a:r>
            <a:r>
              <a:rPr kumimoji="0" lang="en-US" sz="2800" b="0" i="0" u="none" strike="noStrike" kern="1200" cap="none" spc="0" normalizeH="0" baseline="0" noProof="0">
                <a:ln>
                  <a:noFill/>
                </a:ln>
                <a:solidFill>
                  <a:prstClr val="white"/>
                </a:solidFill>
                <a:effectLst/>
                <a:uLnTx/>
                <a:uFillTx/>
                <a:latin typeface="Calibri"/>
                <a:ea typeface="+mn-ea"/>
                <a:cs typeface="+mn-cs"/>
              </a:rPr>
              <a:t> or </a:t>
            </a:r>
            <a:r>
              <a:rPr kumimoji="0" lang="en-US" sz="2800" b="1" i="0" u="none" strike="noStrike" kern="1200" cap="none" spc="0" normalizeH="0" baseline="0" noProof="0">
                <a:ln>
                  <a:noFill/>
                </a:ln>
                <a:solidFill>
                  <a:prstClr val="white"/>
                </a:solidFill>
                <a:effectLst/>
                <a:uLnTx/>
                <a:uFillTx/>
                <a:latin typeface="Calibri"/>
                <a:ea typeface="+mn-ea"/>
                <a:cs typeface="+mn-cs"/>
              </a:rPr>
              <a:t>Review Evaluation </a:t>
            </a:r>
            <a:r>
              <a:rPr kumimoji="0" lang="en-US" sz="2800" b="0" i="0" u="none" strike="noStrike" kern="1200" cap="none" spc="0" normalizeH="0" baseline="0" noProof="0">
                <a:ln>
                  <a:noFill/>
                </a:ln>
                <a:solidFill>
                  <a:prstClr val="white"/>
                </a:solidFill>
                <a:effectLst/>
                <a:uLnTx/>
                <a:uFillTx/>
                <a:latin typeface="Calibri"/>
                <a:ea typeface="+mn-ea"/>
                <a:cs typeface="+mn-cs"/>
              </a:rPr>
              <a:t>task</a:t>
            </a: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white"/>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Calibri"/>
                <a:ea typeface="+mn-ea"/>
                <a:cs typeface="+mn-cs"/>
              </a:rPr>
              <a:t>Once the task is set to request corrections, the record status will change from </a:t>
            </a:r>
            <a:r>
              <a:rPr kumimoji="0" lang="en-US" sz="2800" b="1" i="0" u="none" strike="noStrike" kern="1200" cap="none" spc="0" normalizeH="0" baseline="0" noProof="0">
                <a:ln>
                  <a:noFill/>
                </a:ln>
                <a:solidFill>
                  <a:prstClr val="white"/>
                </a:solidFill>
                <a:effectLst/>
                <a:uLnTx/>
                <a:uFillTx/>
                <a:latin typeface="Calibri"/>
                <a:ea typeface="+mn-ea"/>
                <a:cs typeface="+mn-cs"/>
              </a:rPr>
              <a:t>In Process </a:t>
            </a:r>
            <a:r>
              <a:rPr kumimoji="0" lang="en-US" sz="2800" b="0" i="0" u="none" strike="noStrike" kern="1200" cap="none" spc="0" normalizeH="0" baseline="0" noProof="0">
                <a:ln>
                  <a:noFill/>
                </a:ln>
                <a:solidFill>
                  <a:prstClr val="white"/>
                </a:solidFill>
                <a:effectLst/>
                <a:uLnTx/>
                <a:uFillTx/>
                <a:latin typeface="Calibri"/>
                <a:ea typeface="+mn-ea"/>
                <a:cs typeface="+mn-cs"/>
              </a:rPr>
              <a:t>to </a:t>
            </a:r>
            <a:r>
              <a:rPr kumimoji="0" lang="en-US" sz="2800" b="1" i="0" u="none" strike="noStrike" kern="1200" cap="none" spc="0" normalizeH="0" baseline="0" noProof="0">
                <a:ln>
                  <a:noFill/>
                </a:ln>
                <a:solidFill>
                  <a:prstClr val="white"/>
                </a:solidFill>
                <a:effectLst/>
                <a:uLnTx/>
                <a:uFillTx/>
                <a:latin typeface="Calibri"/>
                <a:ea typeface="+mn-ea"/>
                <a:cs typeface="+mn-cs"/>
              </a:rPr>
              <a:t>Awaiting Corrections</a:t>
            </a: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ACC405B1-3343-413D-A6B1-CEA538303A58}"/>
              </a:ext>
            </a:extLst>
          </p:cNvPr>
          <p:cNvPicPr>
            <a:picLocks noChangeAspect="1"/>
          </p:cNvPicPr>
          <p:nvPr/>
        </p:nvPicPr>
        <p:blipFill rotWithShape="1">
          <a:blip r:embed="rId3"/>
          <a:srcRect l="3712" r="6291"/>
          <a:stretch/>
        </p:blipFill>
        <p:spPr>
          <a:xfrm>
            <a:off x="6737990" y="2754630"/>
            <a:ext cx="5374494" cy="2926080"/>
          </a:xfrm>
          <a:prstGeom prst="rect">
            <a:avLst/>
          </a:prstGeom>
        </p:spPr>
      </p:pic>
      <p:pic>
        <p:nvPicPr>
          <p:cNvPr id="12" name="Picture 11">
            <a:extLst>
              <a:ext uri="{FF2B5EF4-FFF2-40B4-BE49-F238E27FC236}">
                <a16:creationId xmlns:a16="http://schemas.microsoft.com/office/drawing/2014/main" id="{D6DD8185-B6C5-4988-AD12-D5E1028C492E}"/>
              </a:ext>
            </a:extLst>
          </p:cNvPr>
          <p:cNvPicPr>
            <a:picLocks noChangeAspect="1"/>
          </p:cNvPicPr>
          <p:nvPr/>
        </p:nvPicPr>
        <p:blipFill>
          <a:blip r:embed="rId4"/>
          <a:stretch>
            <a:fillRect/>
          </a:stretch>
        </p:blipFill>
        <p:spPr>
          <a:xfrm>
            <a:off x="7543800" y="582076"/>
            <a:ext cx="4267200" cy="1752600"/>
          </a:xfrm>
          <a:prstGeom prst="rect">
            <a:avLst/>
          </a:prstGeom>
        </p:spPr>
      </p:pic>
    </p:spTree>
    <p:extLst>
      <p:ext uri="{BB962C8B-B14F-4D97-AF65-F5344CB8AC3E}">
        <p14:creationId xmlns:p14="http://schemas.microsoft.com/office/powerpoint/2010/main" val="3157626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a:solidFill>
                  <a:schemeClr val="bg1"/>
                </a:solidFill>
              </a:rPr>
              <a:t>How to respond to corrections </a:t>
            </a:r>
          </a:p>
        </p:txBody>
      </p:sp>
      <p:pic>
        <p:nvPicPr>
          <p:cNvPr id="8" name="Picture 7">
            <a:extLst>
              <a:ext uri="{FF2B5EF4-FFF2-40B4-BE49-F238E27FC236}">
                <a16:creationId xmlns:a16="http://schemas.microsoft.com/office/drawing/2014/main" id="{FAE5CF74-CA45-4FE9-A337-CA35E98A8C51}"/>
              </a:ext>
            </a:extLst>
          </p:cNvPr>
          <p:cNvPicPr/>
          <p:nvPr/>
        </p:nvPicPr>
        <p:blipFill rotWithShape="1">
          <a:blip r:embed="rId3">
            <a:extLst>
              <a:ext uri="{28A0092B-C50C-407E-A947-70E740481C1C}">
                <a14:useLocalDpi xmlns:a14="http://schemas.microsoft.com/office/drawing/2010/main" val="0"/>
              </a:ext>
            </a:extLst>
          </a:blip>
          <a:srcRect l="-1041" r="12314" b="2"/>
          <a:stretch/>
        </p:blipFill>
        <p:spPr bwMode="auto">
          <a:xfrm>
            <a:off x="3914775" y="2278717"/>
            <a:ext cx="8109586" cy="3474720"/>
          </a:xfrm>
          <a:prstGeom prst="rect">
            <a:avLst/>
          </a:prstGeom>
          <a:noFill/>
        </p:spPr>
      </p:pic>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167639" y="2466975"/>
            <a:ext cx="3803904" cy="3805809"/>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respond to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From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My Records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page,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Status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of the permit will show as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Awaiting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00050" marR="0" lvl="0" indent="-457200" algn="l" defTabSz="914400" rtl="0" eaLnBrk="1" fontAlgn="auto" latinLnBrk="0" hangingPunct="1">
              <a:lnSpc>
                <a:spcPct val="90000"/>
              </a:lnSpc>
              <a:spcBef>
                <a:spcPts val="75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blue hyperlink permit number</a:t>
            </a: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6" name="Flowchart: Alternate Process 5">
            <a:extLst>
              <a:ext uri="{FF2B5EF4-FFF2-40B4-BE49-F238E27FC236}">
                <a16:creationId xmlns:a16="http://schemas.microsoft.com/office/drawing/2014/main" id="{97227AF7-B8AB-478A-99EF-336293DA03CA}"/>
              </a:ext>
            </a:extLst>
          </p:cNvPr>
          <p:cNvSpPr/>
          <p:nvPr/>
        </p:nvSpPr>
        <p:spPr>
          <a:xfrm>
            <a:off x="11015662" y="3037367"/>
            <a:ext cx="81177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9" name="Flowchart: Alternate Process 8">
            <a:extLst>
              <a:ext uri="{FF2B5EF4-FFF2-40B4-BE49-F238E27FC236}">
                <a16:creationId xmlns:a16="http://schemas.microsoft.com/office/drawing/2014/main" id="{8D579934-9E02-465E-882F-72AE724D8EE1}"/>
              </a:ext>
            </a:extLst>
          </p:cNvPr>
          <p:cNvSpPr/>
          <p:nvPr/>
        </p:nvSpPr>
        <p:spPr>
          <a:xfrm>
            <a:off x="10974058" y="5218791"/>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4E00A7DE-1D2F-4B26-B15A-751FF1192FBB}"/>
              </a:ext>
            </a:extLst>
          </p:cNvPr>
          <p:cNvSpPr/>
          <p:nvPr/>
        </p:nvSpPr>
        <p:spPr>
          <a:xfrm>
            <a:off x="9358250" y="399927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cxnSp>
        <p:nvCxnSpPr>
          <p:cNvPr id="11" name="Straight Arrow Connector 10">
            <a:extLst>
              <a:ext uri="{FF2B5EF4-FFF2-40B4-BE49-F238E27FC236}">
                <a16:creationId xmlns:a16="http://schemas.microsoft.com/office/drawing/2014/main" id="{0BECCD40-759E-4935-AA24-A5D5EB7053BB}"/>
              </a:ext>
            </a:extLst>
          </p:cNvPr>
          <p:cNvCxnSpPr>
            <a:cxnSpLocks/>
            <a:stCxn id="10" idx="6"/>
            <a:endCxn id="6" idx="1"/>
          </p:cNvCxnSpPr>
          <p:nvPr/>
        </p:nvCxnSpPr>
        <p:spPr>
          <a:xfrm flipV="1">
            <a:off x="9713284" y="3183189"/>
            <a:ext cx="1302378" cy="97094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a:extLst>
              <a:ext uri="{FF2B5EF4-FFF2-40B4-BE49-F238E27FC236}">
                <a16:creationId xmlns:a16="http://schemas.microsoft.com/office/drawing/2014/main" id="{ED0C30D7-DBFA-4B3C-B8C6-11ACC0B7765D}"/>
              </a:ext>
            </a:extLst>
          </p:cNvPr>
          <p:cNvCxnSpPr>
            <a:cxnSpLocks/>
            <a:stCxn id="10" idx="6"/>
            <a:endCxn id="9" idx="1"/>
          </p:cNvCxnSpPr>
          <p:nvPr/>
        </p:nvCxnSpPr>
        <p:spPr>
          <a:xfrm>
            <a:off x="9713284" y="4154130"/>
            <a:ext cx="1260774" cy="121048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4" name="Flowchart: Alternate Process 13">
            <a:extLst>
              <a:ext uri="{FF2B5EF4-FFF2-40B4-BE49-F238E27FC236}">
                <a16:creationId xmlns:a16="http://schemas.microsoft.com/office/drawing/2014/main" id="{61BEF058-3B5E-4BBD-87DF-64B54325593A}"/>
              </a:ext>
            </a:extLst>
          </p:cNvPr>
          <p:cNvSpPr/>
          <p:nvPr/>
        </p:nvSpPr>
        <p:spPr>
          <a:xfrm>
            <a:off x="5045697" y="5218790"/>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AD1506CB-E695-4CB6-9A71-F72F8EDD77B9}"/>
              </a:ext>
            </a:extLst>
          </p:cNvPr>
          <p:cNvSpPr/>
          <p:nvPr/>
        </p:nvSpPr>
        <p:spPr>
          <a:xfrm>
            <a:off x="4894117" y="499899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spTree>
    <p:extLst>
      <p:ext uri="{BB962C8B-B14F-4D97-AF65-F5344CB8AC3E}">
        <p14:creationId xmlns:p14="http://schemas.microsoft.com/office/powerpoint/2010/main" val="1758078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How to respond to </a:t>
            </a:r>
            <a:br>
              <a:rPr lang="en-US" dirty="0">
                <a:solidFill>
                  <a:schemeClr val="bg1"/>
                </a:solidFill>
              </a:rPr>
            </a:br>
            <a:r>
              <a:rPr lang="en-US" dirty="0">
                <a:solidFill>
                  <a:schemeClr val="bg1"/>
                </a:solidFill>
              </a:rPr>
              <a:t>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474431" y="2386584"/>
            <a:ext cx="5252414" cy="3785616"/>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respond to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3"/>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Status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tab</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red banner will indicate what document is required</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View Condition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button for more information about each document/condition</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Review Evaluation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task shows an asterisk indicating there has been at least one corrections cycle</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Screening</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task shows as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In Process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with the hourglass because that is the beginning of the review process </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3"/>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CF070EAD-DFD2-4C39-8E78-CAD5E8E992F1}"/>
              </a:ext>
            </a:extLst>
          </p:cNvPr>
          <p:cNvPicPr/>
          <p:nvPr/>
        </p:nvPicPr>
        <p:blipFill rotWithShape="1">
          <a:blip r:embed="rId3"/>
          <a:srcRect t="-823"/>
          <a:stretch/>
        </p:blipFill>
        <p:spPr>
          <a:xfrm>
            <a:off x="6159218" y="1106895"/>
            <a:ext cx="5943600" cy="5153840"/>
          </a:xfrm>
          <a:prstGeom prst="rect">
            <a:avLst/>
          </a:prstGeom>
          <a:ln>
            <a:noFill/>
          </a:ln>
          <a:effectLst>
            <a:outerShdw blurRad="292100" dist="139700" dir="2700000" algn="tl" rotWithShape="0">
              <a:srgbClr val="333333">
                <a:alpha val="65000"/>
              </a:srgbClr>
            </a:outerShdw>
          </a:effectLst>
        </p:spPr>
      </p:pic>
      <p:sp>
        <p:nvSpPr>
          <p:cNvPr id="6" name="Flowchart: Alternate Process 5">
            <a:extLst>
              <a:ext uri="{FF2B5EF4-FFF2-40B4-BE49-F238E27FC236}">
                <a16:creationId xmlns:a16="http://schemas.microsoft.com/office/drawing/2014/main" id="{97227AF7-B8AB-478A-99EF-336293DA03CA}"/>
              </a:ext>
            </a:extLst>
          </p:cNvPr>
          <p:cNvSpPr/>
          <p:nvPr/>
        </p:nvSpPr>
        <p:spPr>
          <a:xfrm>
            <a:off x="7081838" y="2265591"/>
            <a:ext cx="528638" cy="24900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4E00A7DE-1D2F-4B26-B15A-751FF1192FBB}"/>
              </a:ext>
            </a:extLst>
          </p:cNvPr>
          <p:cNvSpPr/>
          <p:nvPr/>
        </p:nvSpPr>
        <p:spPr>
          <a:xfrm>
            <a:off x="8986847" y="283298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cxnSp>
        <p:nvCxnSpPr>
          <p:cNvPr id="11" name="Straight Arrow Connector 10">
            <a:extLst>
              <a:ext uri="{FF2B5EF4-FFF2-40B4-BE49-F238E27FC236}">
                <a16:creationId xmlns:a16="http://schemas.microsoft.com/office/drawing/2014/main" id="{0BECCD40-759E-4935-AA24-A5D5EB7053BB}"/>
              </a:ext>
            </a:extLst>
          </p:cNvPr>
          <p:cNvCxnSpPr>
            <a:cxnSpLocks/>
            <a:stCxn id="10" idx="4"/>
          </p:cNvCxnSpPr>
          <p:nvPr/>
        </p:nvCxnSpPr>
        <p:spPr>
          <a:xfrm flipH="1">
            <a:off x="8986847" y="3142691"/>
            <a:ext cx="177517" cy="31371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6" name="Flowchart: Connector 15">
            <a:extLst>
              <a:ext uri="{FF2B5EF4-FFF2-40B4-BE49-F238E27FC236}">
                <a16:creationId xmlns:a16="http://schemas.microsoft.com/office/drawing/2014/main" id="{AD1506CB-E695-4CB6-9A71-F72F8EDD77B9}"/>
              </a:ext>
            </a:extLst>
          </p:cNvPr>
          <p:cNvSpPr/>
          <p:nvPr/>
        </p:nvSpPr>
        <p:spPr>
          <a:xfrm>
            <a:off x="6904321" y="199841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14" name="Flowchart: Alternate Process 13">
            <a:extLst>
              <a:ext uri="{FF2B5EF4-FFF2-40B4-BE49-F238E27FC236}">
                <a16:creationId xmlns:a16="http://schemas.microsoft.com/office/drawing/2014/main" id="{61BEF058-3B5E-4BBD-87DF-64B54325593A}"/>
              </a:ext>
            </a:extLst>
          </p:cNvPr>
          <p:cNvSpPr/>
          <p:nvPr/>
        </p:nvSpPr>
        <p:spPr>
          <a:xfrm>
            <a:off x="6265132" y="4590938"/>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1" name="Flowchart: Alternate Process 20">
            <a:extLst>
              <a:ext uri="{FF2B5EF4-FFF2-40B4-BE49-F238E27FC236}">
                <a16:creationId xmlns:a16="http://schemas.microsoft.com/office/drawing/2014/main" id="{90911901-FFEE-4D52-92C3-BA3016CB63EF}"/>
              </a:ext>
            </a:extLst>
          </p:cNvPr>
          <p:cNvSpPr/>
          <p:nvPr/>
        </p:nvSpPr>
        <p:spPr>
          <a:xfrm>
            <a:off x="6265132" y="5072969"/>
            <a:ext cx="1221518"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2" name="Flowchart: Connector 21">
            <a:extLst>
              <a:ext uri="{FF2B5EF4-FFF2-40B4-BE49-F238E27FC236}">
                <a16:creationId xmlns:a16="http://schemas.microsoft.com/office/drawing/2014/main" id="{5BF4D09A-F3BA-4527-B275-7DD91282A6DA}"/>
              </a:ext>
            </a:extLst>
          </p:cNvPr>
          <p:cNvSpPr/>
          <p:nvPr/>
        </p:nvSpPr>
        <p:spPr>
          <a:xfrm>
            <a:off x="5910098" y="455430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sp>
        <p:nvSpPr>
          <p:cNvPr id="23" name="Flowchart: Connector 22">
            <a:extLst>
              <a:ext uri="{FF2B5EF4-FFF2-40B4-BE49-F238E27FC236}">
                <a16:creationId xmlns:a16="http://schemas.microsoft.com/office/drawing/2014/main" id="{D92B4833-13BC-48EF-977D-C6C834414EF9}"/>
              </a:ext>
            </a:extLst>
          </p:cNvPr>
          <p:cNvSpPr/>
          <p:nvPr/>
        </p:nvSpPr>
        <p:spPr>
          <a:xfrm>
            <a:off x="5904362" y="505051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24" name="Flowchart: Alternate Process 23">
            <a:extLst>
              <a:ext uri="{FF2B5EF4-FFF2-40B4-BE49-F238E27FC236}">
                <a16:creationId xmlns:a16="http://schemas.microsoft.com/office/drawing/2014/main" id="{3FB6F169-EAEE-4206-A81F-CA8C3D0F0410}"/>
              </a:ext>
            </a:extLst>
          </p:cNvPr>
          <p:cNvSpPr/>
          <p:nvPr/>
        </p:nvSpPr>
        <p:spPr>
          <a:xfrm>
            <a:off x="10599153" y="3505199"/>
            <a:ext cx="887998" cy="18097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5" name="Flowchart: Connector 24">
            <a:extLst>
              <a:ext uri="{FF2B5EF4-FFF2-40B4-BE49-F238E27FC236}">
                <a16:creationId xmlns:a16="http://schemas.microsoft.com/office/drawing/2014/main" id="{0FCE1044-950B-4E03-AC58-95C6C8A9C5B5}"/>
              </a:ext>
            </a:extLst>
          </p:cNvPr>
          <p:cNvSpPr/>
          <p:nvPr/>
        </p:nvSpPr>
        <p:spPr>
          <a:xfrm>
            <a:off x="10421636" y="232235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pic>
        <p:nvPicPr>
          <p:cNvPr id="17" name="Picture 16">
            <a:extLst>
              <a:ext uri="{FF2B5EF4-FFF2-40B4-BE49-F238E27FC236}">
                <a16:creationId xmlns:a16="http://schemas.microsoft.com/office/drawing/2014/main" id="{BBEE08DC-51B9-4BE4-8FE1-B0F9190868B2}"/>
              </a:ext>
            </a:extLst>
          </p:cNvPr>
          <p:cNvPicPr>
            <a:picLocks noChangeAspect="1"/>
          </p:cNvPicPr>
          <p:nvPr/>
        </p:nvPicPr>
        <p:blipFill rotWithShape="1">
          <a:blip r:embed="rId4"/>
          <a:srcRect l="-2269" t="-1130" r="1499" b="77149"/>
          <a:stretch/>
        </p:blipFill>
        <p:spPr>
          <a:xfrm>
            <a:off x="6159218" y="1124527"/>
            <a:ext cx="2468880" cy="543082"/>
          </a:xfrm>
          <a:prstGeom prst="rect">
            <a:avLst/>
          </a:prstGeom>
        </p:spPr>
      </p:pic>
    </p:spTree>
    <p:extLst>
      <p:ext uri="{BB962C8B-B14F-4D97-AF65-F5344CB8AC3E}">
        <p14:creationId xmlns:p14="http://schemas.microsoft.com/office/powerpoint/2010/main" val="286900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a:xfrm>
            <a:off x="377708" y="80413"/>
            <a:ext cx="10662248" cy="1200330"/>
          </a:xfrm>
        </p:spPr>
        <p:txBody>
          <a:bodyPr>
            <a:normAutofit/>
          </a:bodyPr>
          <a:lstStyle/>
          <a:p>
            <a:r>
              <a:rPr lang="en-US" sz="4000" dirty="0"/>
              <a:t>Our vision, mission, and core values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7129653" y="1654461"/>
            <a:ext cx="4993386" cy="3240901"/>
          </a:xfrm>
        </p:spPr>
        <p:txBody>
          <a:bodyPr numCol="1">
            <a:noAutofit/>
          </a:bodyPr>
          <a:lstStyle/>
          <a:p>
            <a:pPr marL="0" indent="0">
              <a:buNone/>
            </a:pPr>
            <a:r>
              <a:rPr lang="en-US" sz="2800" dirty="0"/>
              <a:t>Committed to </a:t>
            </a:r>
            <a:r>
              <a:rPr lang="en-US" sz="2800" b="1" dirty="0"/>
              <a:t>6 core values</a:t>
            </a:r>
            <a:r>
              <a:rPr lang="en-US" sz="2800" dirty="0"/>
              <a:t>:</a:t>
            </a:r>
          </a:p>
          <a:p>
            <a:r>
              <a:rPr lang="en-US" sz="2800" dirty="0"/>
              <a:t>Equity</a:t>
            </a:r>
          </a:p>
          <a:p>
            <a:r>
              <a:rPr lang="en-US" sz="2800" dirty="0"/>
              <a:t>Safety</a:t>
            </a:r>
          </a:p>
          <a:p>
            <a:r>
              <a:rPr lang="en-US" sz="2800" dirty="0"/>
              <a:t>Mobility</a:t>
            </a:r>
          </a:p>
          <a:p>
            <a:r>
              <a:rPr lang="en-US" sz="2800" dirty="0"/>
              <a:t>Sustainability</a:t>
            </a:r>
          </a:p>
          <a:p>
            <a:r>
              <a:rPr lang="en-US" sz="2800" dirty="0"/>
              <a:t>Livability</a:t>
            </a:r>
          </a:p>
          <a:p>
            <a:r>
              <a:rPr lang="en-US" sz="2800" dirty="0"/>
              <a:t>Excellence</a:t>
            </a:r>
          </a:p>
          <a:p>
            <a:endParaRPr lang="en-US" sz="2800" dirty="0"/>
          </a:p>
        </p:txBody>
      </p:sp>
      <p:sp>
        <p:nvSpPr>
          <p:cNvPr id="4" name="Rectangle 3">
            <a:extLst>
              <a:ext uri="{FF2B5EF4-FFF2-40B4-BE49-F238E27FC236}">
                <a16:creationId xmlns:a16="http://schemas.microsoft.com/office/drawing/2014/main" id="{D41105AE-31F5-4AD2-B12E-58C59E8886D6}"/>
              </a:ext>
            </a:extLst>
          </p:cNvPr>
          <p:cNvSpPr/>
          <p:nvPr/>
        </p:nvSpPr>
        <p:spPr>
          <a:xfrm>
            <a:off x="451450" y="1558596"/>
            <a:ext cx="6104208" cy="3600986"/>
          </a:xfrm>
          <a:prstGeom prst="rect">
            <a:avLst/>
          </a:prstGeom>
        </p:spPr>
        <p:txBody>
          <a:bodyPr wrap="square" numCol="1">
            <a:spAutoFit/>
          </a:bodyPr>
          <a:lstStyle/>
          <a:p>
            <a:pPr>
              <a:defRPr/>
            </a:pPr>
            <a:r>
              <a:rPr lang="en-US" sz="2800" b="1" dirty="0">
                <a:solidFill>
                  <a:srgbClr val="003DA5">
                    <a:lumMod val="50000"/>
                  </a:srgbClr>
                </a:solidFill>
              </a:rPr>
              <a:t>Vision: </a:t>
            </a:r>
            <a:r>
              <a:rPr lang="en-US" sz="2800" dirty="0">
                <a:solidFill>
                  <a:srgbClr val="003DA5">
                    <a:lumMod val="50000"/>
                  </a:srgbClr>
                </a:solidFill>
              </a:rPr>
              <a:t>Seattle is a thriving equitable community powered by dependable transportation</a:t>
            </a:r>
          </a:p>
          <a:p>
            <a:pPr>
              <a:defRPr/>
            </a:pPr>
            <a:endParaRPr lang="en-US" sz="2800" dirty="0">
              <a:solidFill>
                <a:srgbClr val="003DA5">
                  <a:lumMod val="50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Mission: </a:t>
            </a:r>
            <a:r>
              <a:rPr lang="en-US" sz="2800" dirty="0">
                <a:solidFill>
                  <a:srgbClr val="003DA5">
                    <a:lumMod val="50000"/>
                  </a:srgbClr>
                </a:solidFill>
                <a:latin typeface="Calibri"/>
              </a:rPr>
              <a:t>to deliver a transportation system that provides safe and affordable access to places and opportunities</a:t>
            </a:r>
            <a:endParaRPr kumimoji="0" lang="en-US" sz="28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98639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7BEDA-345A-4280-81B3-22619785CF20}"/>
              </a:ext>
            </a:extLst>
          </p:cNvPr>
          <p:cNvSpPr>
            <a:spLocks noGrp="1"/>
          </p:cNvSpPr>
          <p:nvPr>
            <p:ph type="title"/>
          </p:nvPr>
        </p:nvSpPr>
        <p:spPr>
          <a:xfrm>
            <a:off x="294830" y="0"/>
            <a:ext cx="10592245" cy="1181100"/>
          </a:xfrm>
        </p:spPr>
        <p:txBody>
          <a:bodyPr>
            <a:normAutofit fontScale="90000"/>
          </a:bodyPr>
          <a:lstStyle/>
          <a:p>
            <a:r>
              <a:rPr lang="en-US" dirty="0"/>
              <a:t>Corrections and Corrections Response documents</a:t>
            </a:r>
          </a:p>
        </p:txBody>
      </p:sp>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15" name="Content Placeholder 2">
            <a:extLst>
              <a:ext uri="{FF2B5EF4-FFF2-40B4-BE49-F238E27FC236}">
                <a16:creationId xmlns:a16="http://schemas.microsoft.com/office/drawing/2014/main" id="{B3D38CBC-3248-46CA-90D9-7C945A9A9003}"/>
              </a:ext>
            </a:extLst>
          </p:cNvPr>
          <p:cNvSpPr txBox="1">
            <a:spLocks/>
          </p:cNvSpPr>
          <p:nvPr/>
        </p:nvSpPr>
        <p:spPr>
          <a:xfrm>
            <a:off x="294830" y="1181100"/>
            <a:ext cx="8601520" cy="3422194"/>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Corrections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document is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a:t>
            </a:r>
          </a:p>
          <a:p>
            <a:pPr marL="171450" marR="0" lvl="0" indent="-17145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71450" marR="0" lvl="0" indent="-17145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Corrections Response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document is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a:t>
            </a:r>
            <a:r>
              <a:rPr kumimoji="0" lang="en-US" sz="2200" b="0" i="1" u="none" strike="noStrike" kern="1200" cap="none" spc="0" normalizeH="0" baseline="0" noProof="0" dirty="0">
                <a:ln>
                  <a:noFill/>
                </a:ln>
                <a:solidFill>
                  <a:srgbClr val="003DA5">
                    <a:lumMod val="50000"/>
                  </a:srgbClr>
                </a:solidFill>
                <a:effectLst/>
                <a:uLnTx/>
                <a:uFillTx/>
                <a:latin typeface="Calibri"/>
                <a:ea typeface="+mn-ea"/>
                <a:cs typeface="+mn-cs"/>
              </a:rPr>
              <a:t>with</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your responses added</a:t>
            </a: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71450" marR="0" lvl="0" indent="-17145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If there is a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Corrections Response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condition requirement, you will need to upload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with your responses </a:t>
            </a: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B9958374-C08B-4EBE-A787-D07FCBCBE41B}"/>
              </a:ext>
            </a:extLst>
          </p:cNvPr>
          <p:cNvPicPr>
            <a:picLocks noChangeAspect="1"/>
          </p:cNvPicPr>
          <p:nvPr/>
        </p:nvPicPr>
        <p:blipFill>
          <a:blip r:embed="rId3"/>
          <a:stretch>
            <a:fillRect/>
          </a:stretch>
        </p:blipFill>
        <p:spPr>
          <a:xfrm>
            <a:off x="0" y="4110072"/>
            <a:ext cx="12192000" cy="1762055"/>
          </a:xfrm>
          <a:prstGeom prst="rect">
            <a:avLst/>
          </a:prstGeom>
        </p:spPr>
      </p:pic>
    </p:spTree>
    <p:extLst>
      <p:ext uri="{BB962C8B-B14F-4D97-AF65-F5344CB8AC3E}">
        <p14:creationId xmlns:p14="http://schemas.microsoft.com/office/powerpoint/2010/main" val="112005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73E46F-318C-4F0E-8ADE-FE420BBDE919}"/>
              </a:ext>
            </a:extLst>
          </p:cNvPr>
          <p:cNvPicPr/>
          <p:nvPr/>
        </p:nvPicPr>
        <p:blipFill rotWithShape="1">
          <a:blip r:embed="rId3">
            <a:extLst>
              <a:ext uri="{28A0092B-C50C-407E-A947-70E740481C1C}">
                <a14:useLocalDpi xmlns:a14="http://schemas.microsoft.com/office/drawing/2010/main" val="0"/>
              </a:ext>
            </a:extLst>
          </a:blip>
          <a:srcRect b="76844"/>
          <a:stretch/>
        </p:blipFill>
        <p:spPr bwMode="auto">
          <a:xfrm>
            <a:off x="6967669" y="1081276"/>
            <a:ext cx="4572000" cy="2194560"/>
          </a:xfrm>
          <a:prstGeom prst="rect">
            <a:avLst/>
          </a:prstGeom>
          <a:ln>
            <a:noFill/>
          </a:ln>
          <a:effectLst>
            <a:outerShdw blurRad="292100" dist="139700" dir="2700000" algn="tl" rotWithShape="0">
              <a:srgbClr val="333333">
                <a:alpha val="65000"/>
              </a:srgbClr>
            </a:outerShdw>
          </a:effectLst>
        </p:spPr>
      </p:pic>
      <p:pic>
        <p:nvPicPr>
          <p:cNvPr id="1026" name="Picture 1">
            <a:extLst>
              <a:ext uri="{FF2B5EF4-FFF2-40B4-BE49-F238E27FC236}">
                <a16:creationId xmlns:a16="http://schemas.microsoft.com/office/drawing/2014/main" id="{92584327-2EEA-4A3D-BEA4-F72E514CE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506" y="3275836"/>
            <a:ext cx="5485737" cy="1554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867BEDA-345A-4280-81B3-22619785CF20}"/>
              </a:ext>
            </a:extLst>
          </p:cNvPr>
          <p:cNvSpPr>
            <a:spLocks noGrp="1"/>
          </p:cNvSpPr>
          <p:nvPr>
            <p:ph type="title"/>
          </p:nvPr>
        </p:nvSpPr>
        <p:spPr>
          <a:xfrm>
            <a:off x="294830" y="0"/>
            <a:ext cx="11125645" cy="1181100"/>
          </a:xfrm>
        </p:spPr>
        <p:txBody>
          <a:bodyPr>
            <a:normAutofit fontScale="90000"/>
          </a:bodyPr>
          <a:lstStyle/>
          <a:p>
            <a:r>
              <a:rPr lang="en-US" dirty="0"/>
              <a:t>How to find the Street Use Comment Sheet and other documents</a:t>
            </a:r>
          </a:p>
        </p:txBody>
      </p:sp>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15" name="Content Placeholder 2">
            <a:extLst>
              <a:ext uri="{FF2B5EF4-FFF2-40B4-BE49-F238E27FC236}">
                <a16:creationId xmlns:a16="http://schemas.microsoft.com/office/drawing/2014/main" id="{B3D38CBC-3248-46CA-90D9-7C945A9A9003}"/>
              </a:ext>
            </a:extLst>
          </p:cNvPr>
          <p:cNvSpPr txBox="1">
            <a:spLocks/>
          </p:cNvSpPr>
          <p:nvPr/>
        </p:nvSpPr>
        <p:spPr>
          <a:xfrm>
            <a:off x="81481" y="1181101"/>
            <a:ext cx="6017885" cy="4810124"/>
          </a:xfrm>
          <a:prstGeom prst="rect">
            <a:avLst/>
          </a:prstGeom>
        </p:spPr>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To download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on the</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 Attachments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tab of your permit</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Find the most current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Corrections</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document in the attachments list</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on the document blue hyperlink</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Download to your computer</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Add responses to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Repeat for any other documents needed (e.g., marked up plans, printed permit etc.)</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When revised documents are ready, upload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 </a:t>
            </a:r>
            <a:r>
              <a:rPr kumimoji="0" lang="en-US" sz="1900" b="0" i="1" u="none" strike="noStrike" kern="1200" cap="none" spc="0" normalizeH="0" baseline="0" noProof="0" dirty="0">
                <a:ln>
                  <a:noFill/>
                </a:ln>
                <a:solidFill>
                  <a:srgbClr val="003DA5">
                    <a:lumMod val="50000"/>
                  </a:srgbClr>
                </a:solidFill>
                <a:effectLst/>
                <a:uLnTx/>
                <a:uFillTx/>
                <a:latin typeface="Calibri"/>
                <a:ea typeface="+mn-ea"/>
                <a:cs typeface="+mn-cs"/>
              </a:rPr>
              <a:t>with</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your responses as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Corrections Response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document</a:t>
            </a: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7" name="Flowchart: Alternate Process 6">
            <a:extLst>
              <a:ext uri="{FF2B5EF4-FFF2-40B4-BE49-F238E27FC236}">
                <a16:creationId xmlns:a16="http://schemas.microsoft.com/office/drawing/2014/main" id="{F403D8B0-44F7-4477-A39A-C948F32C1852}"/>
              </a:ext>
            </a:extLst>
          </p:cNvPr>
          <p:cNvSpPr/>
          <p:nvPr/>
        </p:nvSpPr>
        <p:spPr>
          <a:xfrm>
            <a:off x="9639432" y="2445732"/>
            <a:ext cx="808320" cy="19885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8" name="Flowchart: Connector 7">
            <a:extLst>
              <a:ext uri="{FF2B5EF4-FFF2-40B4-BE49-F238E27FC236}">
                <a16:creationId xmlns:a16="http://schemas.microsoft.com/office/drawing/2014/main" id="{186B3A6C-8007-43D8-8A5F-1B72C56611ED}"/>
              </a:ext>
            </a:extLst>
          </p:cNvPr>
          <p:cNvSpPr/>
          <p:nvPr/>
        </p:nvSpPr>
        <p:spPr>
          <a:xfrm>
            <a:off x="9461915" y="217855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12" name="Flowchart: Connector 11">
            <a:extLst>
              <a:ext uri="{FF2B5EF4-FFF2-40B4-BE49-F238E27FC236}">
                <a16:creationId xmlns:a16="http://schemas.microsoft.com/office/drawing/2014/main" id="{D00358E8-9E3C-4108-B066-F8DCFDA80056}"/>
              </a:ext>
            </a:extLst>
          </p:cNvPr>
          <p:cNvSpPr/>
          <p:nvPr/>
        </p:nvSpPr>
        <p:spPr>
          <a:xfrm>
            <a:off x="5995989" y="428542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sp>
        <p:nvSpPr>
          <p:cNvPr id="13" name="Flowchart: Connector 12">
            <a:extLst>
              <a:ext uri="{FF2B5EF4-FFF2-40B4-BE49-F238E27FC236}">
                <a16:creationId xmlns:a16="http://schemas.microsoft.com/office/drawing/2014/main" id="{D7F64706-FAEB-442F-B8F0-F9B9F2C11B90}"/>
              </a:ext>
            </a:extLst>
          </p:cNvPr>
          <p:cNvSpPr/>
          <p:nvPr/>
        </p:nvSpPr>
        <p:spPr>
          <a:xfrm>
            <a:off x="10270235" y="380291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cxnSp>
        <p:nvCxnSpPr>
          <p:cNvPr id="14" name="Straight Arrow Connector 13">
            <a:extLst>
              <a:ext uri="{FF2B5EF4-FFF2-40B4-BE49-F238E27FC236}">
                <a16:creationId xmlns:a16="http://schemas.microsoft.com/office/drawing/2014/main" id="{C0A47971-08E9-47CE-917C-B870426B91AE}"/>
              </a:ext>
            </a:extLst>
          </p:cNvPr>
          <p:cNvCxnSpPr>
            <a:cxnSpLocks/>
            <a:stCxn id="13" idx="3"/>
          </p:cNvCxnSpPr>
          <p:nvPr/>
        </p:nvCxnSpPr>
        <p:spPr>
          <a:xfrm flipH="1">
            <a:off x="10090454" y="4067269"/>
            <a:ext cx="231775" cy="52786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7" name="Arrow: Right 16">
            <a:extLst>
              <a:ext uri="{FF2B5EF4-FFF2-40B4-BE49-F238E27FC236}">
                <a16:creationId xmlns:a16="http://schemas.microsoft.com/office/drawing/2014/main" id="{8F502DDD-2C34-4C12-AAA7-1E4EEBBF97D1}"/>
              </a:ext>
            </a:extLst>
          </p:cNvPr>
          <p:cNvSpPr/>
          <p:nvPr/>
        </p:nvSpPr>
        <p:spPr>
          <a:xfrm rot="5400000">
            <a:off x="9839609" y="1886342"/>
            <a:ext cx="733462"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8" name="TextBox 17">
            <a:extLst>
              <a:ext uri="{FF2B5EF4-FFF2-40B4-BE49-F238E27FC236}">
                <a16:creationId xmlns:a16="http://schemas.microsoft.com/office/drawing/2014/main" id="{8DA5D88B-ECBA-4C24-8626-8C843F3A8CB5}"/>
              </a:ext>
            </a:extLst>
          </p:cNvPr>
          <p:cNvSpPr txBox="1"/>
          <p:nvPr/>
        </p:nvSpPr>
        <p:spPr>
          <a:xfrm>
            <a:off x="9816949" y="469822"/>
            <a:ext cx="20894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33"/>
                </a:solidFill>
                <a:effectLst/>
                <a:uLnTx/>
                <a:uFillTx/>
                <a:latin typeface="Calibri"/>
                <a:ea typeface="+mn-ea"/>
                <a:cs typeface="+mn-cs"/>
              </a:rPr>
              <a:t>Also access to the printed permit and marked up documents</a:t>
            </a:r>
          </a:p>
        </p:txBody>
      </p:sp>
      <p:pic>
        <p:nvPicPr>
          <p:cNvPr id="16" name="Picture 15">
            <a:extLst>
              <a:ext uri="{FF2B5EF4-FFF2-40B4-BE49-F238E27FC236}">
                <a16:creationId xmlns:a16="http://schemas.microsoft.com/office/drawing/2014/main" id="{1C5DF553-2625-4105-BEE5-95F6CD9F2659}"/>
              </a:ext>
            </a:extLst>
          </p:cNvPr>
          <p:cNvPicPr>
            <a:picLocks noChangeAspect="1"/>
          </p:cNvPicPr>
          <p:nvPr/>
        </p:nvPicPr>
        <p:blipFill rotWithShape="1">
          <a:blip r:embed="rId5"/>
          <a:srcRect l="-2269" t="957" r="1499" b="77149"/>
          <a:stretch/>
        </p:blipFill>
        <p:spPr>
          <a:xfrm>
            <a:off x="6907109" y="1081276"/>
            <a:ext cx="2909840" cy="584374"/>
          </a:xfrm>
          <a:prstGeom prst="rect">
            <a:avLst/>
          </a:prstGeom>
        </p:spPr>
      </p:pic>
    </p:spTree>
    <p:extLst>
      <p:ext uri="{BB962C8B-B14F-4D97-AF65-F5344CB8AC3E}">
        <p14:creationId xmlns:p14="http://schemas.microsoft.com/office/powerpoint/2010/main" val="2738990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How to respond to </a:t>
            </a:r>
            <a:br>
              <a:rPr lang="en-US" dirty="0">
                <a:solidFill>
                  <a:schemeClr val="bg1"/>
                </a:solidFill>
              </a:rPr>
            </a:br>
            <a:r>
              <a:rPr lang="en-US" dirty="0">
                <a:solidFill>
                  <a:schemeClr val="bg1"/>
                </a:solidFill>
              </a:rPr>
              <a:t>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112646" y="2317954"/>
            <a:ext cx="4996405" cy="3660185"/>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respond to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4"/>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Attachments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tab</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Select</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Choose the desired document from your computer</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From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Document Type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drop-down menu, select the type of document required by the condition(s)</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1900" b="1" i="1" u="none" strike="noStrike" kern="1200" cap="none" spc="0" normalizeH="0" baseline="0" noProof="0" dirty="0">
                <a:ln>
                  <a:noFill/>
                </a:ln>
                <a:solidFill>
                  <a:srgbClr val="FF0000"/>
                </a:solidFill>
                <a:effectLst/>
                <a:uLnTx/>
                <a:uFillTx/>
                <a:latin typeface="Calibri"/>
                <a:ea typeface="+mn-ea"/>
                <a:cs typeface="+mn-cs"/>
              </a:rPr>
              <a:t>Tip: </a:t>
            </a:r>
            <a:r>
              <a:rPr kumimoji="0" lang="en-US" sz="1900" b="0" i="1" u="none" strike="noStrike" kern="1200" cap="none" spc="0" normalizeH="0" baseline="0" noProof="0" dirty="0">
                <a:ln>
                  <a:noFill/>
                </a:ln>
                <a:solidFill>
                  <a:srgbClr val="FF0000"/>
                </a:solidFill>
                <a:effectLst/>
                <a:uLnTx/>
                <a:uFillTx/>
                <a:latin typeface="Calibri"/>
                <a:ea typeface="+mn-ea"/>
                <a:cs typeface="+mn-cs"/>
              </a:rPr>
              <a:t>For us to perform efficient plan review, only upload PDF documents.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Add a description (optional)</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Save</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To upload another document, repeat these steps</a:t>
            </a: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082CA769-90EA-47A9-8C07-0E2A969E2287}"/>
              </a:ext>
            </a:extLst>
          </p:cNvPr>
          <p:cNvPicPr/>
          <p:nvPr/>
        </p:nvPicPr>
        <p:blipFill rotWithShape="1">
          <a:blip r:embed="rId3">
            <a:extLst>
              <a:ext uri="{28A0092B-C50C-407E-A947-70E740481C1C}">
                <a14:useLocalDpi xmlns:a14="http://schemas.microsoft.com/office/drawing/2010/main" val="0"/>
              </a:ext>
            </a:extLst>
          </a:blip>
          <a:srcRect b="76844"/>
          <a:stretch/>
        </p:blipFill>
        <p:spPr bwMode="auto">
          <a:xfrm>
            <a:off x="6910519" y="443101"/>
            <a:ext cx="4572000" cy="2194560"/>
          </a:xfrm>
          <a:prstGeom prst="rect">
            <a:avLst/>
          </a:prstGeom>
          <a:ln>
            <a:noFill/>
          </a:ln>
          <a:effectLst>
            <a:outerShdw blurRad="292100" dist="139700" dir="2700000" algn="tl" rotWithShape="0">
              <a:srgbClr val="333333">
                <a:alpha val="65000"/>
              </a:srgbClr>
            </a:outerShdw>
          </a:effectLst>
        </p:spPr>
      </p:pic>
      <p:sp>
        <p:nvSpPr>
          <p:cNvPr id="6" name="Flowchart: Alternate Process 5">
            <a:extLst>
              <a:ext uri="{FF2B5EF4-FFF2-40B4-BE49-F238E27FC236}">
                <a16:creationId xmlns:a16="http://schemas.microsoft.com/office/drawing/2014/main" id="{97227AF7-B8AB-478A-99EF-336293DA03CA}"/>
              </a:ext>
            </a:extLst>
          </p:cNvPr>
          <p:cNvSpPr/>
          <p:nvPr/>
        </p:nvSpPr>
        <p:spPr>
          <a:xfrm>
            <a:off x="9582282" y="1807557"/>
            <a:ext cx="808320" cy="19885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AD1506CB-E695-4CB6-9A71-F72F8EDD77B9}"/>
              </a:ext>
            </a:extLst>
          </p:cNvPr>
          <p:cNvSpPr/>
          <p:nvPr/>
        </p:nvSpPr>
        <p:spPr>
          <a:xfrm>
            <a:off x="9404765" y="154038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4</a:t>
            </a:r>
          </a:p>
        </p:txBody>
      </p:sp>
      <p:pic>
        <p:nvPicPr>
          <p:cNvPr id="3" name="Picture 2">
            <a:extLst>
              <a:ext uri="{FF2B5EF4-FFF2-40B4-BE49-F238E27FC236}">
                <a16:creationId xmlns:a16="http://schemas.microsoft.com/office/drawing/2014/main" id="{F7A88AC5-5A3F-466B-AAF2-7ACDD841A744}"/>
              </a:ext>
            </a:extLst>
          </p:cNvPr>
          <p:cNvPicPr>
            <a:picLocks noChangeAspect="1"/>
          </p:cNvPicPr>
          <p:nvPr/>
        </p:nvPicPr>
        <p:blipFill rotWithShape="1">
          <a:blip r:embed="rId4"/>
          <a:srcRect l="1141" r="19509"/>
          <a:stretch/>
        </p:blipFill>
        <p:spPr>
          <a:xfrm>
            <a:off x="5177368" y="2079894"/>
            <a:ext cx="6726724" cy="1943100"/>
          </a:xfrm>
          <a:prstGeom prst="rect">
            <a:avLst/>
          </a:prstGeom>
        </p:spPr>
      </p:pic>
      <p:pic>
        <p:nvPicPr>
          <p:cNvPr id="19" name="Picture 18">
            <a:extLst>
              <a:ext uri="{FF2B5EF4-FFF2-40B4-BE49-F238E27FC236}">
                <a16:creationId xmlns:a16="http://schemas.microsoft.com/office/drawing/2014/main" id="{BB2E78DE-0B32-42F2-AE6B-C33D051BCD74}"/>
              </a:ext>
            </a:extLst>
          </p:cNvPr>
          <p:cNvPicPr>
            <a:picLocks noChangeAspect="1"/>
          </p:cNvPicPr>
          <p:nvPr/>
        </p:nvPicPr>
        <p:blipFill rotWithShape="1">
          <a:blip r:embed="rId5"/>
          <a:srcRect t="35615" r="38382" b="13797"/>
          <a:stretch/>
        </p:blipFill>
        <p:spPr>
          <a:xfrm>
            <a:off x="7134158" y="3703322"/>
            <a:ext cx="4348361" cy="2011680"/>
          </a:xfrm>
          <a:prstGeom prst="rect">
            <a:avLst/>
          </a:prstGeom>
          <a:ln>
            <a:noFill/>
          </a:ln>
          <a:effectLst>
            <a:outerShdw blurRad="292100" dist="139700" dir="2700000" algn="tl" rotWithShape="0">
              <a:srgbClr val="333333">
                <a:alpha val="65000"/>
              </a:srgbClr>
            </a:outerShdw>
          </a:effectLst>
        </p:spPr>
      </p:pic>
      <p:sp>
        <p:nvSpPr>
          <p:cNvPr id="20" name="Flowchart: Alternate Process 19">
            <a:extLst>
              <a:ext uri="{FF2B5EF4-FFF2-40B4-BE49-F238E27FC236}">
                <a16:creationId xmlns:a16="http://schemas.microsoft.com/office/drawing/2014/main" id="{8825CE5E-323B-4FBC-99F7-90FF1394630D}"/>
              </a:ext>
            </a:extLst>
          </p:cNvPr>
          <p:cNvSpPr/>
          <p:nvPr/>
        </p:nvSpPr>
        <p:spPr>
          <a:xfrm>
            <a:off x="5323495" y="3643202"/>
            <a:ext cx="488830" cy="25536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4" name="Flowchart: Connector 23">
            <a:extLst>
              <a:ext uri="{FF2B5EF4-FFF2-40B4-BE49-F238E27FC236}">
                <a16:creationId xmlns:a16="http://schemas.microsoft.com/office/drawing/2014/main" id="{472664B0-8ABB-44BD-9E68-9A6793CEA5F3}"/>
              </a:ext>
            </a:extLst>
          </p:cNvPr>
          <p:cNvSpPr/>
          <p:nvPr/>
        </p:nvSpPr>
        <p:spPr>
          <a:xfrm>
            <a:off x="5145978" y="336528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25" name="Flowchart: Alternate Process 24">
            <a:extLst>
              <a:ext uri="{FF2B5EF4-FFF2-40B4-BE49-F238E27FC236}">
                <a16:creationId xmlns:a16="http://schemas.microsoft.com/office/drawing/2014/main" id="{728CF72A-6CB6-4796-ADFF-8ADFB19F6420}"/>
              </a:ext>
            </a:extLst>
          </p:cNvPr>
          <p:cNvSpPr/>
          <p:nvPr/>
        </p:nvSpPr>
        <p:spPr>
          <a:xfrm>
            <a:off x="7295532" y="4080878"/>
            <a:ext cx="1143617" cy="35629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6" name="Flowchart: Alternate Process 25">
            <a:extLst>
              <a:ext uri="{FF2B5EF4-FFF2-40B4-BE49-F238E27FC236}">
                <a16:creationId xmlns:a16="http://schemas.microsoft.com/office/drawing/2014/main" id="{0BFEDA92-7767-491C-B99C-57D54BB7F1BD}"/>
              </a:ext>
            </a:extLst>
          </p:cNvPr>
          <p:cNvSpPr/>
          <p:nvPr/>
        </p:nvSpPr>
        <p:spPr>
          <a:xfrm>
            <a:off x="7326717" y="5436872"/>
            <a:ext cx="398058" cy="20731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7" name="Flowchart: Alternate Process 26">
            <a:extLst>
              <a:ext uri="{FF2B5EF4-FFF2-40B4-BE49-F238E27FC236}">
                <a16:creationId xmlns:a16="http://schemas.microsoft.com/office/drawing/2014/main" id="{1DDFDFFE-1E45-459D-BE5D-00500B47DEA5}"/>
              </a:ext>
            </a:extLst>
          </p:cNvPr>
          <p:cNvSpPr/>
          <p:nvPr/>
        </p:nvSpPr>
        <p:spPr>
          <a:xfrm>
            <a:off x="7326717" y="4437169"/>
            <a:ext cx="3941358" cy="92888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8" name="Flowchart: Connector 27">
            <a:extLst>
              <a:ext uri="{FF2B5EF4-FFF2-40B4-BE49-F238E27FC236}">
                <a16:creationId xmlns:a16="http://schemas.microsoft.com/office/drawing/2014/main" id="{8A39BF65-D4E7-4E46-8111-CD931260C1BA}"/>
              </a:ext>
            </a:extLst>
          </p:cNvPr>
          <p:cNvSpPr/>
          <p:nvPr/>
        </p:nvSpPr>
        <p:spPr>
          <a:xfrm>
            <a:off x="7037328" y="387445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sp>
        <p:nvSpPr>
          <p:cNvPr id="29" name="Flowchart: Connector 28">
            <a:extLst>
              <a:ext uri="{FF2B5EF4-FFF2-40B4-BE49-F238E27FC236}">
                <a16:creationId xmlns:a16="http://schemas.microsoft.com/office/drawing/2014/main" id="{B94560D3-B208-4BA4-9830-44A90B9BA5ED}"/>
              </a:ext>
            </a:extLst>
          </p:cNvPr>
          <p:cNvSpPr/>
          <p:nvPr/>
        </p:nvSpPr>
        <p:spPr>
          <a:xfrm>
            <a:off x="7037328" y="470609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30" name="Flowchart: Connector 29">
            <a:extLst>
              <a:ext uri="{FF2B5EF4-FFF2-40B4-BE49-F238E27FC236}">
                <a16:creationId xmlns:a16="http://schemas.microsoft.com/office/drawing/2014/main" id="{75804F12-ADDA-4079-B3F5-17ADC4BDF3B2}"/>
              </a:ext>
            </a:extLst>
          </p:cNvPr>
          <p:cNvSpPr/>
          <p:nvPr/>
        </p:nvSpPr>
        <p:spPr>
          <a:xfrm>
            <a:off x="6958082" y="536299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e</a:t>
            </a:r>
          </a:p>
        </p:txBody>
      </p:sp>
      <p:pic>
        <p:nvPicPr>
          <p:cNvPr id="18" name="Picture 17">
            <a:extLst>
              <a:ext uri="{FF2B5EF4-FFF2-40B4-BE49-F238E27FC236}">
                <a16:creationId xmlns:a16="http://schemas.microsoft.com/office/drawing/2014/main" id="{29DDC2C3-8180-4462-B22A-44B8A9961DAC}"/>
              </a:ext>
            </a:extLst>
          </p:cNvPr>
          <p:cNvPicPr>
            <a:picLocks noChangeAspect="1"/>
          </p:cNvPicPr>
          <p:nvPr/>
        </p:nvPicPr>
        <p:blipFill rotWithShape="1">
          <a:blip r:embed="rId6"/>
          <a:srcRect l="-2269" t="-1130" r="1499" b="77149"/>
          <a:stretch/>
        </p:blipFill>
        <p:spPr>
          <a:xfrm>
            <a:off x="6843076" y="443101"/>
            <a:ext cx="2909841" cy="640080"/>
          </a:xfrm>
          <a:prstGeom prst="rect">
            <a:avLst/>
          </a:prstGeom>
        </p:spPr>
      </p:pic>
      <p:sp>
        <p:nvSpPr>
          <p:cNvPr id="21" name="Rectangle 20">
            <a:extLst>
              <a:ext uri="{FF2B5EF4-FFF2-40B4-BE49-F238E27FC236}">
                <a16:creationId xmlns:a16="http://schemas.microsoft.com/office/drawing/2014/main" id="{CFE9AC10-6FD7-44EA-8F28-55D2DD2E6C8A}"/>
              </a:ext>
            </a:extLst>
          </p:cNvPr>
          <p:cNvSpPr/>
          <p:nvPr/>
        </p:nvSpPr>
        <p:spPr>
          <a:xfrm>
            <a:off x="7405963" y="4597841"/>
            <a:ext cx="1909421" cy="216514"/>
          </a:xfrm>
          <a:prstGeom prst="rect">
            <a:avLst/>
          </a:prstGeom>
          <a:solidFill>
            <a:schemeClr val="bg1"/>
          </a:solidFill>
          <a:ln w="12700" cap="flat" cmpd="sng">
            <a:solidFill>
              <a:schemeClr val="bg1"/>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95618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How to respond to </a:t>
            </a:r>
            <a:br>
              <a:rPr lang="en-US" dirty="0">
                <a:solidFill>
                  <a:schemeClr val="bg1"/>
                </a:solidFill>
              </a:rPr>
            </a:br>
            <a:r>
              <a:rPr lang="en-US" dirty="0">
                <a:solidFill>
                  <a:schemeClr val="bg1"/>
                </a:solidFill>
              </a:rPr>
              <a:t>corrections </a:t>
            </a:r>
          </a:p>
        </p:txBody>
      </p:sp>
      <p:pic>
        <p:nvPicPr>
          <p:cNvPr id="21" name="Picture 20">
            <a:extLst>
              <a:ext uri="{FF2B5EF4-FFF2-40B4-BE49-F238E27FC236}">
                <a16:creationId xmlns:a16="http://schemas.microsoft.com/office/drawing/2014/main" id="{BAA498CE-0FFF-4ADF-83DA-25A9111C6FE6}"/>
              </a:ext>
            </a:extLst>
          </p:cNvPr>
          <p:cNvPicPr/>
          <p:nvPr/>
        </p:nvPicPr>
        <p:blipFill rotWithShape="1">
          <a:blip r:embed="rId3">
            <a:extLst>
              <a:ext uri="{28A0092B-C50C-407E-A947-70E740481C1C}">
                <a14:useLocalDpi xmlns:a14="http://schemas.microsoft.com/office/drawing/2010/main" val="0"/>
              </a:ext>
            </a:extLst>
          </a:blip>
          <a:srcRect l="-1041" t="-4901" r="12314" b="2"/>
          <a:stretch/>
        </p:blipFill>
        <p:spPr bwMode="auto">
          <a:xfrm>
            <a:off x="4033859" y="1833984"/>
            <a:ext cx="8109586" cy="3645043"/>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18CC967C-CA11-46A1-B0BE-6817ED0E7853}"/>
              </a:ext>
            </a:extLst>
          </p:cNvPr>
          <p:cNvPicPr>
            <a:picLocks noChangeAspect="1"/>
          </p:cNvPicPr>
          <p:nvPr/>
        </p:nvPicPr>
        <p:blipFill>
          <a:blip r:embed="rId4"/>
          <a:stretch>
            <a:fillRect/>
          </a:stretch>
        </p:blipFill>
        <p:spPr>
          <a:xfrm>
            <a:off x="10949917" y="5001413"/>
            <a:ext cx="1194458" cy="309708"/>
          </a:xfrm>
          <a:prstGeom prst="rect">
            <a:avLst/>
          </a:prstGeom>
        </p:spPr>
      </p:pic>
      <p:sp>
        <p:nvSpPr>
          <p:cNvPr id="16" name="Flowchart: Connector 15">
            <a:extLst>
              <a:ext uri="{FF2B5EF4-FFF2-40B4-BE49-F238E27FC236}">
                <a16:creationId xmlns:a16="http://schemas.microsoft.com/office/drawing/2014/main" id="{AD1506CB-E695-4CB6-9A71-F72F8EDD77B9}"/>
              </a:ext>
            </a:extLst>
          </p:cNvPr>
          <p:cNvSpPr/>
          <p:nvPr/>
        </p:nvSpPr>
        <p:spPr>
          <a:xfrm>
            <a:off x="10772400" y="476850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5</a:t>
            </a:r>
          </a:p>
        </p:txBody>
      </p:sp>
      <p:sp>
        <p:nvSpPr>
          <p:cNvPr id="8" name="Content Placeholder 2">
            <a:extLst>
              <a:ext uri="{FF2B5EF4-FFF2-40B4-BE49-F238E27FC236}">
                <a16:creationId xmlns:a16="http://schemas.microsoft.com/office/drawing/2014/main" id="{6E292EEB-3243-4826-A655-E77BA7FDBD4E}"/>
              </a:ext>
            </a:extLst>
          </p:cNvPr>
          <p:cNvSpPr txBox="1">
            <a:spLocks/>
          </p:cNvSpPr>
          <p:nvPr/>
        </p:nvSpPr>
        <p:spPr>
          <a:xfrm>
            <a:off x="141212" y="2430018"/>
            <a:ext cx="3796203" cy="366018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respond to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5"/>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Once all required documents have been uploaded and there are no more conditions due to submit corrections, the status of your permit will change from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Awaiting Corrections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to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Corrections Submitted</a:t>
            </a: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283575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What to do when the record status is still Awaiting Corrections</a:t>
            </a:r>
          </a:p>
        </p:txBody>
      </p:sp>
      <p:sp>
        <p:nvSpPr>
          <p:cNvPr id="8" name="Content Placeholder 2">
            <a:extLst>
              <a:ext uri="{FF2B5EF4-FFF2-40B4-BE49-F238E27FC236}">
                <a16:creationId xmlns:a16="http://schemas.microsoft.com/office/drawing/2014/main" id="{6E292EEB-3243-4826-A655-E77BA7FDBD4E}"/>
              </a:ext>
            </a:extLst>
          </p:cNvPr>
          <p:cNvSpPr txBox="1">
            <a:spLocks/>
          </p:cNvSpPr>
          <p:nvPr/>
        </p:nvSpPr>
        <p:spPr>
          <a:xfrm>
            <a:off x="548639" y="2321377"/>
            <a:ext cx="10967369" cy="366018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If the record status still says Awaiting Corrections:</a:t>
            </a:r>
          </a:p>
          <a:p>
            <a:pPr marL="800100" lvl="1" indent="-457200">
              <a:buFont typeface="+mj-lt"/>
              <a:buAutoNum type="arabicPeriod"/>
            </a:pPr>
            <a:r>
              <a:rPr lang="en-US" sz="2400" dirty="0"/>
              <a:t>Verify that there are no other conditions required</a:t>
            </a:r>
          </a:p>
          <a:p>
            <a:pPr marL="800100" lvl="1" indent="-457200">
              <a:buFont typeface="+mj-lt"/>
              <a:buAutoNum type="arabicPeriod"/>
            </a:pPr>
            <a:endParaRPr lang="en-US" sz="2400" dirty="0"/>
          </a:p>
          <a:p>
            <a:pPr marL="800100" lvl="1" indent="-457200">
              <a:buFont typeface="+mj-lt"/>
              <a:buAutoNum type="arabicPeriod"/>
            </a:pPr>
            <a:r>
              <a:rPr lang="en-US" sz="2400" dirty="0"/>
              <a:t>Verify that the document type uploaded matches the name of the condition</a:t>
            </a:r>
          </a:p>
          <a:p>
            <a:pPr marL="800100" lvl="1" indent="-457200">
              <a:buFont typeface="+mj-lt"/>
              <a:buAutoNum type="arabicPeriod"/>
            </a:pPr>
            <a:endParaRPr lang="en-US" sz="2400" dirty="0"/>
          </a:p>
          <a:p>
            <a:pPr marL="800100" lvl="1" indent="-457200">
              <a:buFont typeface="+mj-lt"/>
              <a:buAutoNum type="arabicPeriod"/>
            </a:pPr>
            <a:r>
              <a:rPr lang="en-US" sz="2400" dirty="0"/>
              <a:t>For Converted Permits: </a:t>
            </a:r>
          </a:p>
          <a:p>
            <a:pPr lvl="2"/>
            <a:r>
              <a:rPr lang="en-US" sz="2100" dirty="0"/>
              <a:t>Most converted permits that were in a correction cycle had a Corrections Response condition applied </a:t>
            </a:r>
          </a:p>
          <a:p>
            <a:pPr lvl="2"/>
            <a:r>
              <a:rPr lang="en-US" sz="2100" dirty="0"/>
              <a:t>If the requested document is not the Street Use Comment Sheet, you must still upload the revised document as the Corrections Response document to satisfy the condition</a:t>
            </a:r>
          </a:p>
          <a:p>
            <a:pPr marL="800100" lvl="1" indent="-457200">
              <a:buFont typeface="+mj-lt"/>
              <a:buAutoNum type="arabicPeriod"/>
            </a:pPr>
            <a:endParaRPr lang="en-US" sz="2400" dirty="0"/>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640930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99116" y="481583"/>
            <a:ext cx="3796884" cy="1499616"/>
          </a:xfrm>
        </p:spPr>
        <p:txBody>
          <a:bodyPr>
            <a:normAutofit/>
          </a:bodyPr>
          <a:lstStyle/>
          <a:p>
            <a:pPr>
              <a:lnSpc>
                <a:spcPct val="90000"/>
              </a:lnSpc>
            </a:pPr>
            <a:r>
              <a:rPr lang="en-US" sz="3300" dirty="0">
                <a:solidFill>
                  <a:srgbClr val="FFFFFF"/>
                </a:solidFill>
              </a:rPr>
              <a:t>Minor Utility – Side Sewer/Drainage Permit</a:t>
            </a:r>
          </a:p>
        </p:txBody>
      </p:sp>
      <p:sp>
        <p:nvSpPr>
          <p:cNvPr id="6" name="Content Placeholder 2">
            <a:extLst>
              <a:ext uri="{FF2B5EF4-FFF2-40B4-BE49-F238E27FC236}">
                <a16:creationId xmlns:a16="http://schemas.microsoft.com/office/drawing/2014/main" id="{E1D14077-03F6-4986-B705-35784DBD5871}"/>
              </a:ext>
            </a:extLst>
          </p:cNvPr>
          <p:cNvSpPr>
            <a:spLocks noGrp="1"/>
          </p:cNvSpPr>
          <p:nvPr>
            <p:ph idx="1"/>
          </p:nvPr>
        </p:nvSpPr>
        <p:spPr>
          <a:xfrm>
            <a:off x="257541" y="307819"/>
            <a:ext cx="6322425" cy="5554300"/>
          </a:xfrm>
        </p:spPr>
        <p:txBody>
          <a:bodyPr>
            <a:normAutofit fontScale="92500" lnSpcReduction="20000"/>
          </a:bodyPr>
          <a:lstStyle/>
          <a:p>
            <a:pPr marL="0" indent="0">
              <a:buNone/>
            </a:pPr>
            <a:r>
              <a:rPr lang="en-US" sz="2200" b="1" dirty="0"/>
              <a:t>Minor Utility – Side Sewer/Drainage permits</a:t>
            </a:r>
          </a:p>
          <a:p>
            <a:endParaRPr lang="en-US" sz="1900" dirty="0"/>
          </a:p>
          <a:p>
            <a:r>
              <a:rPr lang="en-US" sz="1900" dirty="0"/>
              <a:t>Used to permit side sewer (installation, lining, repair and replacement) drainage lines (installation and replacement), curb weep holes and staging and restoration in the right-of-way </a:t>
            </a:r>
          </a:p>
          <a:p>
            <a:endParaRPr lang="en-US" sz="1900" dirty="0"/>
          </a:p>
          <a:p>
            <a:r>
              <a:rPr lang="en-US" sz="1900" dirty="0"/>
              <a:t>Now can be applied for at any time or requested as part of the SDCI side sewer permit</a:t>
            </a:r>
          </a:p>
          <a:p>
            <a:pPr marL="0" indent="0">
              <a:buNone/>
            </a:pPr>
            <a:endParaRPr lang="en-US" sz="1900" dirty="0"/>
          </a:p>
          <a:p>
            <a:r>
              <a:rPr lang="en-US" sz="1900" dirty="0"/>
              <a:t>If applied for through the SDCI side sewer permit, the SDCI Site Plan will map to the SDOT permit</a:t>
            </a:r>
          </a:p>
          <a:p>
            <a:pPr marL="0" indent="0">
              <a:buNone/>
            </a:pPr>
            <a:endParaRPr lang="en-US" sz="1900" dirty="0"/>
          </a:p>
          <a:p>
            <a:r>
              <a:rPr lang="en-US" sz="1900" dirty="0"/>
              <a:t>Requires the ROWIP only at application (only MU use type that doesn’t require a Site Plan in addition to)</a:t>
            </a:r>
          </a:p>
          <a:p>
            <a:endParaRPr lang="en-US" sz="1900" dirty="0"/>
          </a:p>
          <a:p>
            <a:r>
              <a:rPr lang="en-US" sz="1900" dirty="0"/>
              <a:t>Will follow normal permit review process</a:t>
            </a:r>
          </a:p>
          <a:p>
            <a:endParaRPr lang="en-US" sz="1900" dirty="0"/>
          </a:p>
          <a:p>
            <a:r>
              <a:rPr lang="en-US" sz="1900" dirty="0"/>
              <a:t>Can’t be issued until the SDCI side sewer permit is issued</a:t>
            </a:r>
          </a:p>
          <a:p>
            <a:pPr marL="0" indent="0">
              <a:buNone/>
            </a:pPr>
            <a:endParaRPr lang="en-US" sz="1900" dirty="0"/>
          </a:p>
          <a:p>
            <a:r>
              <a:rPr lang="en-US" sz="1900" dirty="0"/>
              <a:t>Record ID: </a:t>
            </a:r>
            <a:r>
              <a:rPr lang="en-US" sz="2200" u="sng" dirty="0"/>
              <a:t>SUUTIL</a:t>
            </a:r>
            <a:r>
              <a:rPr lang="en-US" sz="2200" dirty="0"/>
              <a:t>0000001</a:t>
            </a:r>
            <a:endParaRPr lang="en-US" sz="1900" dirty="0"/>
          </a:p>
          <a:p>
            <a:pPr marL="457200" lvl="1" indent="0">
              <a:buNone/>
            </a:pPr>
            <a:endParaRPr lang="en-US" sz="1600" dirty="0"/>
          </a:p>
          <a:p>
            <a:pPr marL="0" indent="0">
              <a:buNone/>
            </a:pPr>
            <a:endParaRPr lang="en-US" sz="1600" dirty="0"/>
          </a:p>
          <a:p>
            <a:pPr marL="0" indent="0">
              <a:buNone/>
            </a:pPr>
            <a:endParaRPr lang="en-US" sz="1600" dirty="0"/>
          </a:p>
          <a:p>
            <a:pPr marL="457200" lvl="1" indent="0">
              <a:buNone/>
            </a:pPr>
            <a:endParaRPr lang="en-US" sz="1600" dirty="0"/>
          </a:p>
        </p:txBody>
      </p:sp>
      <p:sp>
        <p:nvSpPr>
          <p:cNvPr id="4" name="Slide Number Placeholder 3"/>
          <p:cNvSpPr>
            <a:spLocks noGrp="1"/>
          </p:cNvSpPr>
          <p:nvPr>
            <p:ph type="sldNum" sz="quarter" idx="4294967295"/>
          </p:nvPr>
        </p:nvSpPr>
        <p:spPr>
          <a:xfrm>
            <a:off x="11645900" y="6356350"/>
            <a:ext cx="546100" cy="365125"/>
          </a:xfrm>
          <a:prstGeom prst="rect">
            <a:avLst/>
          </a:prstGeo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59ED83C-2D8A-42B0-BBF1-CDE43C1054AA}" type="slidenum">
              <a:rPr kumimoji="0" lang="en-US"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FF00781E-FF89-4A09-891D-384CEB794F9B}"/>
              </a:ext>
            </a:extLst>
          </p:cNvPr>
          <p:cNvGraphicFramePr>
            <a:graphicFrameLocks noGrp="1"/>
          </p:cNvGraphicFramePr>
          <p:nvPr>
            <p:extLst>
              <p:ext uri="{D42A27DB-BD31-4B8C-83A1-F6EECF244321}">
                <p14:modId xmlns:p14="http://schemas.microsoft.com/office/powerpoint/2010/main" val="1448709647"/>
              </p:ext>
            </p:extLst>
          </p:nvPr>
        </p:nvGraphicFramePr>
        <p:xfrm>
          <a:off x="7074889" y="854491"/>
          <a:ext cx="4859570" cy="4620487"/>
        </p:xfrm>
        <a:graphic>
          <a:graphicData uri="http://schemas.openxmlformats.org/drawingml/2006/table">
            <a:tbl>
              <a:tblPr firstRow="1" bandRow="1">
                <a:tableStyleId>{5C22544A-7EE6-4342-B048-85BDC9FD1C3A}</a:tableStyleId>
              </a:tblPr>
              <a:tblGrid>
                <a:gridCol w="1999452">
                  <a:extLst>
                    <a:ext uri="{9D8B030D-6E8A-4147-A177-3AD203B41FA5}">
                      <a16:colId xmlns:a16="http://schemas.microsoft.com/office/drawing/2014/main" val="4252253385"/>
                    </a:ext>
                  </a:extLst>
                </a:gridCol>
                <a:gridCol w="2860118">
                  <a:extLst>
                    <a:ext uri="{9D8B030D-6E8A-4147-A177-3AD203B41FA5}">
                      <a16:colId xmlns:a16="http://schemas.microsoft.com/office/drawing/2014/main" val="2083312621"/>
                    </a:ext>
                  </a:extLst>
                </a:gridCol>
              </a:tblGrid>
              <a:tr h="875559">
                <a:tc>
                  <a:txBody>
                    <a:bodyPr/>
                    <a:lstStyle/>
                    <a:p>
                      <a:pPr algn="ctr"/>
                      <a:r>
                        <a:rPr lang="en-US" sz="1600"/>
                        <a:t>Hansen Use Code</a:t>
                      </a:r>
                    </a:p>
                  </a:txBody>
                  <a:tcPr/>
                </a:tc>
                <a:tc>
                  <a:txBody>
                    <a:bodyPr/>
                    <a:lstStyle/>
                    <a:p>
                      <a:pPr algn="ctr"/>
                      <a:r>
                        <a:rPr lang="en-US" sz="1600" dirty="0"/>
                        <a:t>Accela Use Type</a:t>
                      </a:r>
                    </a:p>
                  </a:txBody>
                  <a:tcPr/>
                </a:tc>
                <a:extLst>
                  <a:ext uri="{0D108BD9-81ED-4DB2-BD59-A6C34878D82A}">
                    <a16:rowId xmlns:a16="http://schemas.microsoft.com/office/drawing/2014/main" val="2405387564"/>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51F</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Side Sewer/Drainage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53862695"/>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51G</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Privately Owned Utility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64858355"/>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51I</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Exploratory Excavation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1620152"/>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51I</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Environmental Remediation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09881625"/>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51M/40</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Pavement Restoration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121367762"/>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Most 51’s</a:t>
                      </a:r>
                    </a:p>
                  </a:txBody>
                  <a:tcPr/>
                </a:tc>
                <a:tc>
                  <a:txBody>
                    <a:bodyPr/>
                    <a:lstStyle/>
                    <a:p>
                      <a:pPr marL="0" marR="0" algn="l">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Utility Infrastructure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957447723"/>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51I</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Monitoring Well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438502215"/>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51Z</a:t>
                      </a:r>
                    </a:p>
                  </a:txBody>
                  <a:tcPr/>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Small Wireless Facility</a:t>
                      </a:r>
                    </a:p>
                  </a:txBody>
                  <a:tcPr/>
                </a:tc>
                <a:extLst>
                  <a:ext uri="{0D108BD9-81ED-4DB2-BD59-A6C34878D82A}">
                    <a16:rowId xmlns:a16="http://schemas.microsoft.com/office/drawing/2014/main" val="1095509945"/>
                  </a:ext>
                </a:extLst>
              </a:tr>
            </a:tbl>
          </a:graphicData>
        </a:graphic>
      </p:graphicFrame>
      <p:sp>
        <p:nvSpPr>
          <p:cNvPr id="9" name="Rectangle 8">
            <a:extLst>
              <a:ext uri="{FF2B5EF4-FFF2-40B4-BE49-F238E27FC236}">
                <a16:creationId xmlns:a16="http://schemas.microsoft.com/office/drawing/2014/main" id="{4370657B-D7D2-46B5-8C15-57AFACB58D9B}"/>
              </a:ext>
            </a:extLst>
          </p:cNvPr>
          <p:cNvSpPr/>
          <p:nvPr/>
        </p:nvSpPr>
        <p:spPr>
          <a:xfrm>
            <a:off x="7100563" y="1748440"/>
            <a:ext cx="4833896" cy="394786"/>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3184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262042" y="397494"/>
            <a:ext cx="4683318" cy="5504688"/>
          </a:xfrm>
        </p:spPr>
        <p:txBody>
          <a:bodyPr>
            <a:normAutofit/>
          </a:bodyPr>
          <a:lstStyle/>
          <a:p>
            <a:r>
              <a:rPr lang="en-US" sz="4800" dirty="0"/>
              <a:t>New side sewer </a:t>
            </a:r>
            <a:r>
              <a:rPr lang="en-US" sz="4800"/>
              <a:t>permit process</a:t>
            </a:r>
            <a:br>
              <a:rPr lang="en-US" sz="5100" dirty="0"/>
            </a:br>
            <a:br>
              <a:rPr lang="en-US" sz="5100" dirty="0"/>
            </a:br>
            <a:br>
              <a:rPr lang="en-US" sz="2400" dirty="0"/>
            </a:br>
            <a:r>
              <a:rPr lang="en-US" sz="4000" u="sng" dirty="0"/>
              <a:t>Option 1: </a:t>
            </a:r>
            <a:r>
              <a:rPr lang="en-US" sz="4000" dirty="0"/>
              <a:t>Contractor applies for SDCI side sewer permit first</a:t>
            </a:r>
            <a:endParaRPr lang="en-US" sz="5100" dirty="0"/>
          </a:p>
        </p:txBody>
      </p:sp>
      <p:graphicFrame>
        <p:nvGraphicFramePr>
          <p:cNvPr id="84" name="Content Placeholder 2">
            <a:extLst>
              <a:ext uri="{FF2B5EF4-FFF2-40B4-BE49-F238E27FC236}">
                <a16:creationId xmlns:a16="http://schemas.microsoft.com/office/drawing/2014/main" id="{D989D4DA-D6C6-42EF-BEEF-BD76019EDF61}"/>
              </a:ext>
            </a:extLst>
          </p:cNvPr>
          <p:cNvGraphicFramePr>
            <a:graphicFrameLocks noGrp="1"/>
          </p:cNvGraphicFramePr>
          <p:nvPr>
            <p:ph idx="1"/>
            <p:extLst>
              <p:ext uri="{D42A27DB-BD31-4B8C-83A1-F6EECF244321}">
                <p14:modId xmlns:p14="http://schemas.microsoft.com/office/powerpoint/2010/main" val="1831486888"/>
              </p:ext>
            </p:extLst>
          </p:nvPr>
        </p:nvGraphicFramePr>
        <p:xfrm>
          <a:off x="5532000" y="278486"/>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2" name="Group 41">
            <a:extLst>
              <a:ext uri="{FF2B5EF4-FFF2-40B4-BE49-F238E27FC236}">
                <a16:creationId xmlns:a16="http://schemas.microsoft.com/office/drawing/2014/main" id="{B4F6D50A-F162-4F2B-9E9E-4F772A92BBE5}"/>
              </a:ext>
            </a:extLst>
          </p:cNvPr>
          <p:cNvGrpSpPr/>
          <p:nvPr/>
        </p:nvGrpSpPr>
        <p:grpSpPr>
          <a:xfrm>
            <a:off x="11103523" y="1272398"/>
            <a:ext cx="814629" cy="814629"/>
            <a:chOff x="4079238" y="959895"/>
            <a:chExt cx="814629" cy="814629"/>
          </a:xfrm>
          <a:solidFill>
            <a:schemeClr val="bg2">
              <a:lumMod val="75000"/>
            </a:schemeClr>
          </a:solidFill>
        </p:grpSpPr>
        <p:sp>
          <p:nvSpPr>
            <p:cNvPr id="43" name="Arrow: Down 42">
              <a:extLst>
                <a:ext uri="{FF2B5EF4-FFF2-40B4-BE49-F238E27FC236}">
                  <a16:creationId xmlns:a16="http://schemas.microsoft.com/office/drawing/2014/main" id="{85C22B96-C670-4672-9BF2-84C55CD071FC}"/>
                </a:ext>
              </a:extLst>
            </p:cNvPr>
            <p:cNvSpPr/>
            <p:nvPr/>
          </p:nvSpPr>
          <p:spPr>
            <a:xfrm>
              <a:off x="4079238" y="959895"/>
              <a:ext cx="814629" cy="814629"/>
            </a:xfrm>
            <a:prstGeom prst="downArrow">
              <a:avLst>
                <a:gd name="adj1" fmla="val 55000"/>
                <a:gd name="adj2" fmla="val 45000"/>
              </a:avLst>
            </a:prstGeom>
            <a:grpFill/>
            <a:ln>
              <a:solidFill>
                <a:schemeClr val="bg2">
                  <a:lumMod val="7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44" name="Arrow: Down 4">
              <a:extLst>
                <a:ext uri="{FF2B5EF4-FFF2-40B4-BE49-F238E27FC236}">
                  <a16:creationId xmlns:a16="http://schemas.microsoft.com/office/drawing/2014/main" id="{CDBF992F-2B87-46AB-93C2-759EB7965912}"/>
                </a:ext>
              </a:extLst>
            </p:cNvPr>
            <p:cNvSpPr txBox="1"/>
            <p:nvPr/>
          </p:nvSpPr>
          <p:spPr>
            <a:xfrm>
              <a:off x="4262530" y="959895"/>
              <a:ext cx="448045" cy="613008"/>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77A0E960-51D0-4235-BC47-A08123DEBE8C}"/>
              </a:ext>
            </a:extLst>
          </p:cNvPr>
          <p:cNvGrpSpPr/>
          <p:nvPr/>
        </p:nvGrpSpPr>
        <p:grpSpPr>
          <a:xfrm>
            <a:off x="11103522" y="2536830"/>
            <a:ext cx="814629" cy="814629"/>
            <a:chOff x="4079238" y="959895"/>
            <a:chExt cx="814629" cy="814629"/>
          </a:xfrm>
          <a:solidFill>
            <a:schemeClr val="accent3"/>
          </a:solidFill>
        </p:grpSpPr>
        <p:sp>
          <p:nvSpPr>
            <p:cNvPr id="46" name="Arrow: Down 45">
              <a:extLst>
                <a:ext uri="{FF2B5EF4-FFF2-40B4-BE49-F238E27FC236}">
                  <a16:creationId xmlns:a16="http://schemas.microsoft.com/office/drawing/2014/main" id="{F173E1FE-AF63-4DFF-B180-E1B7A93A8CC5}"/>
                </a:ext>
              </a:extLst>
            </p:cNvPr>
            <p:cNvSpPr/>
            <p:nvPr/>
          </p:nvSpPr>
          <p:spPr>
            <a:xfrm>
              <a:off x="4079238" y="959895"/>
              <a:ext cx="814629" cy="814629"/>
            </a:xfrm>
            <a:prstGeom prst="downArrow">
              <a:avLst>
                <a:gd name="adj1" fmla="val 55000"/>
                <a:gd name="adj2" fmla="val 45000"/>
              </a:avLst>
            </a:prstGeom>
            <a:grpFill/>
            <a:ln>
              <a:solidFill>
                <a:schemeClr val="bg2">
                  <a:lumMod val="7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47" name="Arrow: Down 4">
              <a:extLst>
                <a:ext uri="{FF2B5EF4-FFF2-40B4-BE49-F238E27FC236}">
                  <a16:creationId xmlns:a16="http://schemas.microsoft.com/office/drawing/2014/main" id="{8CB4ABFC-76D7-4F60-8348-4C24F947E44D}"/>
                </a:ext>
              </a:extLst>
            </p:cNvPr>
            <p:cNvSpPr txBox="1"/>
            <p:nvPr/>
          </p:nvSpPr>
          <p:spPr>
            <a:xfrm>
              <a:off x="4262530" y="959895"/>
              <a:ext cx="448045" cy="613008"/>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48" name="Group 47">
            <a:extLst>
              <a:ext uri="{FF2B5EF4-FFF2-40B4-BE49-F238E27FC236}">
                <a16:creationId xmlns:a16="http://schemas.microsoft.com/office/drawing/2014/main" id="{024C771A-3DA1-47BD-BC62-FC4847F3CF8A}"/>
              </a:ext>
            </a:extLst>
          </p:cNvPr>
          <p:cNvGrpSpPr/>
          <p:nvPr/>
        </p:nvGrpSpPr>
        <p:grpSpPr>
          <a:xfrm>
            <a:off x="11115329" y="3956345"/>
            <a:ext cx="814629" cy="814629"/>
            <a:chOff x="4079238" y="959895"/>
            <a:chExt cx="814629" cy="814629"/>
          </a:xfrm>
          <a:solidFill>
            <a:schemeClr val="accent3"/>
          </a:solidFill>
        </p:grpSpPr>
        <p:sp>
          <p:nvSpPr>
            <p:cNvPr id="49" name="Arrow: Down 48">
              <a:extLst>
                <a:ext uri="{FF2B5EF4-FFF2-40B4-BE49-F238E27FC236}">
                  <a16:creationId xmlns:a16="http://schemas.microsoft.com/office/drawing/2014/main" id="{47CA7846-33FF-46F8-BBA3-E745A0819F8C}"/>
                </a:ext>
              </a:extLst>
            </p:cNvPr>
            <p:cNvSpPr/>
            <p:nvPr/>
          </p:nvSpPr>
          <p:spPr>
            <a:xfrm>
              <a:off x="4079238" y="959895"/>
              <a:ext cx="814629" cy="814629"/>
            </a:xfrm>
            <a:prstGeom prst="downArrow">
              <a:avLst>
                <a:gd name="adj1" fmla="val 55000"/>
                <a:gd name="adj2" fmla="val 45000"/>
              </a:avLst>
            </a:prstGeom>
            <a:grpFill/>
            <a:ln>
              <a:solidFill>
                <a:schemeClr val="bg2">
                  <a:lumMod val="7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50" name="Arrow: Down 4">
              <a:extLst>
                <a:ext uri="{FF2B5EF4-FFF2-40B4-BE49-F238E27FC236}">
                  <a16:creationId xmlns:a16="http://schemas.microsoft.com/office/drawing/2014/main" id="{BD39EECE-2082-45AC-82F4-F1E973B1FD6F}"/>
                </a:ext>
              </a:extLst>
            </p:cNvPr>
            <p:cNvSpPr txBox="1"/>
            <p:nvPr/>
          </p:nvSpPr>
          <p:spPr>
            <a:xfrm>
              <a:off x="4262530" y="959895"/>
              <a:ext cx="448045" cy="613008"/>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spTree>
    <p:extLst>
      <p:ext uri="{BB962C8B-B14F-4D97-AF65-F5344CB8AC3E}">
        <p14:creationId xmlns:p14="http://schemas.microsoft.com/office/powerpoint/2010/main" val="2430486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C45F0C-B205-4342-92B2-0037AFABF71D}"/>
              </a:ext>
            </a:extLst>
          </p:cNvPr>
          <p:cNvPicPr>
            <a:picLocks noChangeAspect="1"/>
          </p:cNvPicPr>
          <p:nvPr/>
        </p:nvPicPr>
        <p:blipFill rotWithShape="1">
          <a:blip r:embed="rId3"/>
          <a:srcRect l="2118"/>
          <a:stretch/>
        </p:blipFill>
        <p:spPr>
          <a:xfrm>
            <a:off x="0" y="751208"/>
            <a:ext cx="5804708" cy="4572000"/>
          </a:xfrm>
          <a:prstGeom prst="rect">
            <a:avLst/>
          </a:prstGeom>
        </p:spPr>
      </p:pic>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8238478" y="134104"/>
            <a:ext cx="3844031" cy="2556385"/>
          </a:xfrm>
        </p:spPr>
        <p:txBody>
          <a:bodyPr anchor="b">
            <a:normAutofit/>
          </a:bodyPr>
          <a:lstStyle/>
          <a:p>
            <a:r>
              <a:rPr lang="en-US" sz="4800" dirty="0"/>
              <a:t>New side sewer process – Opt. 1</a:t>
            </a:r>
          </a:p>
        </p:txBody>
      </p:sp>
      <p:sp>
        <p:nvSpPr>
          <p:cNvPr id="3" name="Content Placeholder 2">
            <a:extLst>
              <a:ext uri="{FF2B5EF4-FFF2-40B4-BE49-F238E27FC236}">
                <a16:creationId xmlns:a16="http://schemas.microsoft.com/office/drawing/2014/main" id="{B063DD75-025E-47D6-B796-212099B7C3AE}"/>
              </a:ext>
            </a:extLst>
          </p:cNvPr>
          <p:cNvSpPr>
            <a:spLocks noGrp="1"/>
          </p:cNvSpPr>
          <p:nvPr>
            <p:ph idx="1"/>
          </p:nvPr>
        </p:nvSpPr>
        <p:spPr>
          <a:xfrm>
            <a:off x="8498585" y="3367317"/>
            <a:ext cx="3323816" cy="2354473"/>
          </a:xfrm>
        </p:spPr>
        <p:txBody>
          <a:bodyPr>
            <a:normAutofit/>
          </a:bodyPr>
          <a:lstStyle/>
          <a:p>
            <a:pPr marL="0" indent="0">
              <a:buNone/>
            </a:pPr>
            <a:r>
              <a:rPr lang="en-US" b="1" dirty="0"/>
              <a:t>New Side Sewer Section on SDCI’s permit – how to request a SDOT permit be created after the SDCI permit is issued</a:t>
            </a:r>
          </a:p>
        </p:txBody>
      </p:sp>
      <p:sp>
        <p:nvSpPr>
          <p:cNvPr id="13" name="Speech Bubble: Oval 12">
            <a:extLst>
              <a:ext uri="{FF2B5EF4-FFF2-40B4-BE49-F238E27FC236}">
                <a16:creationId xmlns:a16="http://schemas.microsoft.com/office/drawing/2014/main" id="{5619D016-8661-4FBF-9EAC-17A1D984B0B0}"/>
              </a:ext>
            </a:extLst>
          </p:cNvPr>
          <p:cNvSpPr/>
          <p:nvPr/>
        </p:nvSpPr>
        <p:spPr>
          <a:xfrm>
            <a:off x="3309663" y="0"/>
            <a:ext cx="2690736" cy="1502416"/>
          </a:xfrm>
          <a:prstGeom prst="wedgeEllipseCallout">
            <a:avLst>
              <a:gd name="adj1" fmla="val -38233"/>
              <a:gd name="adj2" fmla="val 85125"/>
            </a:avLst>
          </a:prstGeom>
          <a:solidFill>
            <a:schemeClr val="tx1">
              <a:lumMod val="60000"/>
              <a:lumOff val="40000"/>
            </a:schemeClr>
          </a:solidFill>
          <a:ln w="12700" cap="flat" cmpd="sng">
            <a:solidFill>
              <a:schemeClr val="tx1">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Calibri"/>
                <a:cs typeface="Calibri"/>
                <a:sym typeface="Calibri"/>
              </a:rPr>
              <a:t>If Yes is selected, a SDOT application will be created when the SDCI permit is issued</a:t>
            </a:r>
          </a:p>
        </p:txBody>
      </p:sp>
      <p:sp>
        <p:nvSpPr>
          <p:cNvPr id="15" name="Speech Bubble: Oval 14">
            <a:extLst>
              <a:ext uri="{FF2B5EF4-FFF2-40B4-BE49-F238E27FC236}">
                <a16:creationId xmlns:a16="http://schemas.microsoft.com/office/drawing/2014/main" id="{AC06F633-B23F-4D79-B7B3-E95ED69B87FD}"/>
              </a:ext>
            </a:extLst>
          </p:cNvPr>
          <p:cNvSpPr/>
          <p:nvPr/>
        </p:nvSpPr>
        <p:spPr>
          <a:xfrm>
            <a:off x="5208090" y="1168116"/>
            <a:ext cx="2964633" cy="2171016"/>
          </a:xfrm>
          <a:prstGeom prst="wedgeEllipseCallout">
            <a:avLst>
              <a:gd name="adj1" fmla="val -55305"/>
              <a:gd name="adj2" fmla="val 23091"/>
            </a:avLst>
          </a:prstGeom>
          <a:solidFill>
            <a:schemeClr val="tx1">
              <a:lumMod val="60000"/>
              <a:lumOff val="40000"/>
            </a:schemeClr>
          </a:solidFill>
          <a:ln w="12700" cap="flat" cmpd="sng">
            <a:solidFill>
              <a:schemeClr val="tx1">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Calibri"/>
                <a:cs typeface="Calibri"/>
                <a:sym typeface="Calibri"/>
              </a:rPr>
              <a:t>Existing SDOT permit numbers can be added manually. Accela will auto populate if a SDOT permit is auto created.</a:t>
            </a:r>
          </a:p>
        </p:txBody>
      </p:sp>
      <p:sp>
        <p:nvSpPr>
          <p:cNvPr id="17" name="Speech Bubble: Oval 16">
            <a:extLst>
              <a:ext uri="{FF2B5EF4-FFF2-40B4-BE49-F238E27FC236}">
                <a16:creationId xmlns:a16="http://schemas.microsoft.com/office/drawing/2014/main" id="{C8CD6591-A23D-476B-BF41-6DAA0036D01E}"/>
              </a:ext>
            </a:extLst>
          </p:cNvPr>
          <p:cNvSpPr/>
          <p:nvPr/>
        </p:nvSpPr>
        <p:spPr>
          <a:xfrm>
            <a:off x="5454385" y="3572610"/>
            <a:ext cx="2479797" cy="1939916"/>
          </a:xfrm>
          <a:prstGeom prst="wedgeEllipseCallout">
            <a:avLst>
              <a:gd name="adj1" fmla="val -64418"/>
              <a:gd name="adj2" fmla="val -51979"/>
            </a:avLst>
          </a:prstGeom>
          <a:solidFill>
            <a:schemeClr val="tx1">
              <a:lumMod val="60000"/>
              <a:lumOff val="40000"/>
            </a:schemeClr>
          </a:solidFill>
          <a:ln w="12700" cap="flat" cmpd="sng">
            <a:solidFill>
              <a:schemeClr val="tx1">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Calibri"/>
                <a:cs typeface="Calibri"/>
                <a:sym typeface="Calibri"/>
              </a:rPr>
              <a:t>Will map to the SDOT use row information if a SDOT permit is auto created</a:t>
            </a:r>
          </a:p>
        </p:txBody>
      </p:sp>
    </p:spTree>
    <p:extLst>
      <p:ext uri="{BB962C8B-B14F-4D97-AF65-F5344CB8AC3E}">
        <p14:creationId xmlns:p14="http://schemas.microsoft.com/office/powerpoint/2010/main" val="1651922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182745" y="509074"/>
            <a:ext cx="4651649" cy="5504688"/>
          </a:xfrm>
        </p:spPr>
        <p:txBody>
          <a:bodyPr>
            <a:normAutofit/>
          </a:bodyPr>
          <a:lstStyle/>
          <a:p>
            <a:r>
              <a:rPr lang="en-US" sz="5100" dirty="0"/>
              <a:t>New</a:t>
            </a:r>
            <a:r>
              <a:rPr lang="en-US" sz="4800" dirty="0"/>
              <a:t> </a:t>
            </a:r>
            <a:r>
              <a:rPr lang="en-US" sz="5100" dirty="0"/>
              <a:t>side sewer permit process</a:t>
            </a:r>
            <a:br>
              <a:rPr lang="en-US" sz="5100" dirty="0"/>
            </a:br>
            <a:br>
              <a:rPr lang="en-US" sz="5100" dirty="0"/>
            </a:br>
            <a:br>
              <a:rPr lang="en-US" sz="2400" dirty="0"/>
            </a:br>
            <a:r>
              <a:rPr lang="en-US" sz="4000" u="sng" dirty="0"/>
              <a:t>Option 2: </a:t>
            </a:r>
            <a:r>
              <a:rPr lang="en-US" sz="4000" dirty="0"/>
              <a:t>Contractor applies for SDOT side sewer permit first</a:t>
            </a:r>
            <a:endParaRPr lang="en-US" sz="5100" dirty="0"/>
          </a:p>
        </p:txBody>
      </p:sp>
      <p:graphicFrame>
        <p:nvGraphicFramePr>
          <p:cNvPr id="84" name="Content Placeholder 2">
            <a:extLst>
              <a:ext uri="{FF2B5EF4-FFF2-40B4-BE49-F238E27FC236}">
                <a16:creationId xmlns:a16="http://schemas.microsoft.com/office/drawing/2014/main" id="{D989D4DA-D6C6-42EF-BEEF-BD76019EDF61}"/>
              </a:ext>
            </a:extLst>
          </p:cNvPr>
          <p:cNvGraphicFramePr>
            <a:graphicFrameLocks noGrp="1"/>
          </p:cNvGraphicFramePr>
          <p:nvPr>
            <p:ph idx="1"/>
            <p:extLst>
              <p:ext uri="{D42A27DB-BD31-4B8C-83A1-F6EECF244321}">
                <p14:modId xmlns:p14="http://schemas.microsoft.com/office/powerpoint/2010/main" val="1821318584"/>
              </p:ext>
            </p:extLst>
          </p:nvPr>
        </p:nvGraphicFramePr>
        <p:xfrm>
          <a:off x="5337895" y="148046"/>
          <a:ext cx="6723612" cy="597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9" name="Group 28">
            <a:extLst>
              <a:ext uri="{FF2B5EF4-FFF2-40B4-BE49-F238E27FC236}">
                <a16:creationId xmlns:a16="http://schemas.microsoft.com/office/drawing/2014/main" id="{CE1A8B80-CE34-4EEF-B25E-56F192A705F5}"/>
              </a:ext>
            </a:extLst>
          </p:cNvPr>
          <p:cNvGrpSpPr/>
          <p:nvPr/>
        </p:nvGrpSpPr>
        <p:grpSpPr>
          <a:xfrm>
            <a:off x="11325254" y="856980"/>
            <a:ext cx="684001" cy="727353"/>
            <a:chOff x="4079238" y="959895"/>
            <a:chExt cx="814629" cy="814629"/>
          </a:xfrm>
          <a:solidFill>
            <a:schemeClr val="accent3"/>
          </a:solidFill>
        </p:grpSpPr>
        <p:sp>
          <p:nvSpPr>
            <p:cNvPr id="30" name="Arrow: Down 29">
              <a:extLst>
                <a:ext uri="{FF2B5EF4-FFF2-40B4-BE49-F238E27FC236}">
                  <a16:creationId xmlns:a16="http://schemas.microsoft.com/office/drawing/2014/main" id="{99AFFC28-A038-4D28-AB64-807C50955779}"/>
                </a:ext>
              </a:extLst>
            </p:cNvPr>
            <p:cNvSpPr/>
            <p:nvPr/>
          </p:nvSpPr>
          <p:spPr>
            <a:xfrm>
              <a:off x="4079238" y="959895"/>
              <a:ext cx="814629" cy="814629"/>
            </a:xfrm>
            <a:prstGeom prst="downArrow">
              <a:avLst>
                <a:gd name="adj1" fmla="val 55000"/>
                <a:gd name="adj2" fmla="val 45000"/>
              </a:avLst>
            </a:prstGeom>
            <a:grpFill/>
            <a:ln>
              <a:solidFill>
                <a:schemeClr val="bg2">
                  <a:lumMod val="7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1" name="Arrow: Down 4">
              <a:extLst>
                <a:ext uri="{FF2B5EF4-FFF2-40B4-BE49-F238E27FC236}">
                  <a16:creationId xmlns:a16="http://schemas.microsoft.com/office/drawing/2014/main" id="{87E8D35E-E73B-4FCD-9619-1EC70060CE6B}"/>
                </a:ext>
              </a:extLst>
            </p:cNvPr>
            <p:cNvSpPr txBox="1"/>
            <p:nvPr/>
          </p:nvSpPr>
          <p:spPr>
            <a:xfrm>
              <a:off x="4262530" y="959895"/>
              <a:ext cx="448045" cy="613008"/>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32" name="Group 31">
            <a:extLst>
              <a:ext uri="{FF2B5EF4-FFF2-40B4-BE49-F238E27FC236}">
                <a16:creationId xmlns:a16="http://schemas.microsoft.com/office/drawing/2014/main" id="{8334352F-59B8-40C9-94F6-23247C411E3C}"/>
              </a:ext>
            </a:extLst>
          </p:cNvPr>
          <p:cNvGrpSpPr/>
          <p:nvPr/>
        </p:nvGrpSpPr>
        <p:grpSpPr>
          <a:xfrm>
            <a:off x="11325253" y="2059199"/>
            <a:ext cx="684001" cy="727353"/>
            <a:chOff x="4079238" y="959895"/>
            <a:chExt cx="814629" cy="814629"/>
          </a:xfrm>
          <a:solidFill>
            <a:schemeClr val="accent3"/>
          </a:solidFill>
        </p:grpSpPr>
        <p:sp>
          <p:nvSpPr>
            <p:cNvPr id="33" name="Arrow: Down 32">
              <a:extLst>
                <a:ext uri="{FF2B5EF4-FFF2-40B4-BE49-F238E27FC236}">
                  <a16:creationId xmlns:a16="http://schemas.microsoft.com/office/drawing/2014/main" id="{D4B16C8E-4B5A-47A0-AD34-BB88963EAE3E}"/>
                </a:ext>
              </a:extLst>
            </p:cNvPr>
            <p:cNvSpPr/>
            <p:nvPr/>
          </p:nvSpPr>
          <p:spPr>
            <a:xfrm>
              <a:off x="4079238" y="959895"/>
              <a:ext cx="814629" cy="814629"/>
            </a:xfrm>
            <a:prstGeom prst="downArrow">
              <a:avLst>
                <a:gd name="adj1" fmla="val 55000"/>
                <a:gd name="adj2" fmla="val 45000"/>
              </a:avLst>
            </a:prstGeom>
            <a:grpFill/>
            <a:ln>
              <a:solidFill>
                <a:schemeClr val="bg2">
                  <a:lumMod val="7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4" name="Arrow: Down 4">
              <a:extLst>
                <a:ext uri="{FF2B5EF4-FFF2-40B4-BE49-F238E27FC236}">
                  <a16:creationId xmlns:a16="http://schemas.microsoft.com/office/drawing/2014/main" id="{5D2EF9C6-EE7C-4FDB-B37A-1586A0AFB452}"/>
                </a:ext>
              </a:extLst>
            </p:cNvPr>
            <p:cNvSpPr txBox="1"/>
            <p:nvPr/>
          </p:nvSpPr>
          <p:spPr>
            <a:xfrm>
              <a:off x="4262530" y="959895"/>
              <a:ext cx="448045" cy="613008"/>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35" name="Group 34">
            <a:extLst>
              <a:ext uri="{FF2B5EF4-FFF2-40B4-BE49-F238E27FC236}">
                <a16:creationId xmlns:a16="http://schemas.microsoft.com/office/drawing/2014/main" id="{70ACFA75-D314-4515-9BF3-CDE3ED56A493}"/>
              </a:ext>
            </a:extLst>
          </p:cNvPr>
          <p:cNvGrpSpPr/>
          <p:nvPr/>
        </p:nvGrpSpPr>
        <p:grpSpPr>
          <a:xfrm>
            <a:off x="11325252" y="3261418"/>
            <a:ext cx="684001" cy="727353"/>
            <a:chOff x="4079238" y="959895"/>
            <a:chExt cx="814629" cy="814629"/>
          </a:xfrm>
          <a:solidFill>
            <a:schemeClr val="accent3"/>
          </a:solidFill>
        </p:grpSpPr>
        <p:sp>
          <p:nvSpPr>
            <p:cNvPr id="36" name="Arrow: Down 35">
              <a:extLst>
                <a:ext uri="{FF2B5EF4-FFF2-40B4-BE49-F238E27FC236}">
                  <a16:creationId xmlns:a16="http://schemas.microsoft.com/office/drawing/2014/main" id="{E41CF59E-8D7E-49B0-8901-E4AF3D5B6B6D}"/>
                </a:ext>
              </a:extLst>
            </p:cNvPr>
            <p:cNvSpPr/>
            <p:nvPr/>
          </p:nvSpPr>
          <p:spPr>
            <a:xfrm>
              <a:off x="4079238" y="959895"/>
              <a:ext cx="814629" cy="814629"/>
            </a:xfrm>
            <a:prstGeom prst="downArrow">
              <a:avLst>
                <a:gd name="adj1" fmla="val 55000"/>
                <a:gd name="adj2" fmla="val 45000"/>
              </a:avLst>
            </a:prstGeom>
            <a:grpFill/>
            <a:ln>
              <a:solidFill>
                <a:schemeClr val="bg2">
                  <a:lumMod val="7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7" name="Arrow: Down 4">
              <a:extLst>
                <a:ext uri="{FF2B5EF4-FFF2-40B4-BE49-F238E27FC236}">
                  <a16:creationId xmlns:a16="http://schemas.microsoft.com/office/drawing/2014/main" id="{43338B8B-95CD-4753-A7B8-D936BE3069A7}"/>
                </a:ext>
              </a:extLst>
            </p:cNvPr>
            <p:cNvSpPr txBox="1"/>
            <p:nvPr/>
          </p:nvSpPr>
          <p:spPr>
            <a:xfrm>
              <a:off x="4262530" y="959895"/>
              <a:ext cx="448045" cy="613008"/>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38" name="Group 37">
            <a:extLst>
              <a:ext uri="{FF2B5EF4-FFF2-40B4-BE49-F238E27FC236}">
                <a16:creationId xmlns:a16="http://schemas.microsoft.com/office/drawing/2014/main" id="{FD2BE94B-C9D5-437C-98BD-BA424455CA6B}"/>
              </a:ext>
            </a:extLst>
          </p:cNvPr>
          <p:cNvGrpSpPr/>
          <p:nvPr/>
        </p:nvGrpSpPr>
        <p:grpSpPr>
          <a:xfrm>
            <a:off x="11325252" y="4392946"/>
            <a:ext cx="684001" cy="727353"/>
            <a:chOff x="4079238" y="959895"/>
            <a:chExt cx="814629" cy="814629"/>
          </a:xfrm>
          <a:solidFill>
            <a:schemeClr val="accent3"/>
          </a:solidFill>
        </p:grpSpPr>
        <p:sp>
          <p:nvSpPr>
            <p:cNvPr id="39" name="Arrow: Down 38">
              <a:extLst>
                <a:ext uri="{FF2B5EF4-FFF2-40B4-BE49-F238E27FC236}">
                  <a16:creationId xmlns:a16="http://schemas.microsoft.com/office/drawing/2014/main" id="{9A1045DC-2543-4A5C-B38C-E66ED2945394}"/>
                </a:ext>
              </a:extLst>
            </p:cNvPr>
            <p:cNvSpPr/>
            <p:nvPr/>
          </p:nvSpPr>
          <p:spPr>
            <a:xfrm>
              <a:off x="4079238" y="959895"/>
              <a:ext cx="814629" cy="814629"/>
            </a:xfrm>
            <a:prstGeom prst="downArrow">
              <a:avLst>
                <a:gd name="adj1" fmla="val 55000"/>
                <a:gd name="adj2" fmla="val 45000"/>
              </a:avLst>
            </a:prstGeom>
            <a:grpFill/>
            <a:ln>
              <a:solidFill>
                <a:schemeClr val="bg2">
                  <a:lumMod val="7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40" name="Arrow: Down 4">
              <a:extLst>
                <a:ext uri="{FF2B5EF4-FFF2-40B4-BE49-F238E27FC236}">
                  <a16:creationId xmlns:a16="http://schemas.microsoft.com/office/drawing/2014/main" id="{97B9DE01-4216-4222-A535-27829F7F0F4D}"/>
                </a:ext>
              </a:extLst>
            </p:cNvPr>
            <p:cNvSpPr txBox="1"/>
            <p:nvPr/>
          </p:nvSpPr>
          <p:spPr>
            <a:xfrm>
              <a:off x="4262530" y="959895"/>
              <a:ext cx="448045" cy="613008"/>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spTree>
    <p:extLst>
      <p:ext uri="{BB962C8B-B14F-4D97-AF65-F5344CB8AC3E}">
        <p14:creationId xmlns:p14="http://schemas.microsoft.com/office/powerpoint/2010/main" val="3966001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289537" y="99589"/>
            <a:ext cx="9153228" cy="775388"/>
          </a:xfrm>
        </p:spPr>
        <p:txBody>
          <a:bodyPr anchor="t">
            <a:normAutofit/>
          </a:bodyPr>
          <a:lstStyle/>
          <a:p>
            <a:r>
              <a:rPr lang="en-US" dirty="0"/>
              <a:t>New side sewer process summary</a:t>
            </a:r>
          </a:p>
        </p:txBody>
      </p:sp>
      <p:sp>
        <p:nvSpPr>
          <p:cNvPr id="9" name="Content Placeholder 2">
            <a:extLst>
              <a:ext uri="{FF2B5EF4-FFF2-40B4-BE49-F238E27FC236}">
                <a16:creationId xmlns:a16="http://schemas.microsoft.com/office/drawing/2014/main" id="{727AE130-C238-4810-AB30-A2C8941CC088}"/>
              </a:ext>
            </a:extLst>
          </p:cNvPr>
          <p:cNvSpPr txBox="1">
            <a:spLocks/>
          </p:cNvSpPr>
          <p:nvPr/>
        </p:nvSpPr>
        <p:spPr>
          <a:xfrm>
            <a:off x="0" y="1448554"/>
            <a:ext cx="11368493" cy="4317187"/>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85800" marR="0" lvl="2" indent="0" algn="l" defTabSz="685800" rtl="0" eaLnBrk="1" fontAlgn="auto" latinLnBrk="0" hangingPunct="1">
              <a:lnSpc>
                <a:spcPct val="90000"/>
              </a:lnSpc>
              <a:spcBef>
                <a:spcPts val="375"/>
              </a:spcBef>
              <a:spcAft>
                <a:spcPts val="0"/>
              </a:spcAft>
              <a:buClrTx/>
              <a:buSzTx/>
              <a:buNone/>
              <a:tabLst/>
              <a:defRPr/>
            </a:pPr>
            <a:r>
              <a:rPr lang="en-US" sz="2200" b="1" dirty="0">
                <a:solidFill>
                  <a:srgbClr val="003DA5">
                    <a:lumMod val="50000"/>
                  </a:srgbClr>
                </a:solidFill>
                <a:latin typeface="Calibri"/>
              </a:rPr>
              <a:t>More information about how to apply for the SDOT side sewer permit can be found in the </a:t>
            </a:r>
            <a:r>
              <a:rPr lang="en-US" sz="2200" b="1" dirty="0">
                <a:solidFill>
                  <a:srgbClr val="003DA5">
                    <a:lumMod val="50000"/>
                  </a:srgbClr>
                </a:solidFill>
                <a:latin typeface="Calibri"/>
                <a:hlinkClick r:id="rId3"/>
              </a:rPr>
              <a:t>How do I Submit an Application for a Street Use Side Sewer Permit Help Article</a:t>
            </a:r>
            <a:endParaRPr lang="en-US" sz="2200" b="1" dirty="0">
              <a:solidFill>
                <a:srgbClr val="003DA5">
                  <a:lumMod val="50000"/>
                </a:srgbClr>
              </a:solidFill>
              <a:latin typeface="Calibri"/>
            </a:endParaRPr>
          </a:p>
          <a:p>
            <a:pPr marL="685800" marR="0" lvl="2" indent="0" algn="l" defTabSz="685800" rtl="0" eaLnBrk="1" fontAlgn="auto" latinLnBrk="0" hangingPunct="1">
              <a:lnSpc>
                <a:spcPct val="90000"/>
              </a:lnSpc>
              <a:spcBef>
                <a:spcPts val="375"/>
              </a:spcBef>
              <a:spcAft>
                <a:spcPts val="0"/>
              </a:spcAft>
              <a:buClrTx/>
              <a:buSzTx/>
              <a:buNone/>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Allows contractors to apply for the SDOT side sewer permit early to align issuance events (recommended if a TCP is required and in a Hub area)</a:t>
            </a:r>
          </a:p>
          <a:p>
            <a:pPr marL="685800" marR="0" lvl="2" indent="0" algn="l" defTabSz="685800" rtl="0" eaLnBrk="1" fontAlgn="auto" latinLnBrk="0" hangingPunct="1">
              <a:lnSpc>
                <a:spcPct val="90000"/>
              </a:lnSpc>
              <a:spcBef>
                <a:spcPts val="375"/>
              </a:spcBef>
              <a:spcAft>
                <a:spcPts val="0"/>
              </a:spcAft>
              <a:buClrTx/>
              <a:buSzTx/>
              <a:buNone/>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lang="en-US" sz="2200" b="1" dirty="0">
                <a:solidFill>
                  <a:srgbClr val="003DA5">
                    <a:lumMod val="50000"/>
                  </a:srgbClr>
                </a:solidFill>
                <a:latin typeface="Calibri"/>
              </a:rPr>
              <a:t>Allows contractors to apply for both permits from one application </a:t>
            </a:r>
          </a:p>
          <a:p>
            <a:pPr marL="685800" marR="0" lvl="2" indent="0" algn="l" defTabSz="685800" rtl="0" eaLnBrk="1" fontAlgn="auto" latinLnBrk="0" hangingPunct="1">
              <a:lnSpc>
                <a:spcPct val="90000"/>
              </a:lnSpc>
              <a:spcBef>
                <a:spcPts val="375"/>
              </a:spcBef>
              <a:spcAft>
                <a:spcPts val="0"/>
              </a:spcAft>
              <a:buClrTx/>
              <a:buSzTx/>
              <a:buNone/>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Allows SDOT to review per normal Minor Utility permit business process</a:t>
            </a: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Will use indicated duration instead of the pre-determined 180 and 540 days</a:t>
            </a: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Decouples fees – each department collects fees separately</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SDOT and SDCI no longer require the applicant/contractor to be a RSSC</a:t>
            </a:r>
          </a:p>
          <a:p>
            <a:pPr marL="685800" marR="0" lvl="1" indent="-3429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242071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49FF6-0D9E-4EFF-9E06-F3BDFFD68F6E}"/>
              </a:ext>
            </a:extLst>
          </p:cNvPr>
          <p:cNvSpPr>
            <a:spLocks noGrp="1"/>
          </p:cNvSpPr>
          <p:nvPr>
            <p:ph type="title"/>
          </p:nvPr>
        </p:nvSpPr>
        <p:spPr>
          <a:xfrm>
            <a:off x="1016805" y="1345958"/>
            <a:ext cx="4193196" cy="4166085"/>
          </a:xfrm>
        </p:spPr>
        <p:txBody>
          <a:bodyPr>
            <a:normAutofit/>
          </a:bodyPr>
          <a:lstStyle/>
          <a:p>
            <a:r>
              <a:rPr lang="en-US" sz="4600"/>
              <a:t>Street Use 101 </a:t>
            </a: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1F8BD3F-5BF9-47DA-A565-1CE633517B47}"/>
              </a:ext>
            </a:extLst>
          </p:cNvPr>
          <p:cNvSpPr>
            <a:spLocks noGrp="1"/>
          </p:cNvSpPr>
          <p:nvPr>
            <p:ph idx="1"/>
          </p:nvPr>
        </p:nvSpPr>
        <p:spPr>
          <a:xfrm>
            <a:off x="5936072" y="702944"/>
            <a:ext cx="6058949" cy="5996620"/>
          </a:xfrm>
        </p:spPr>
        <p:txBody>
          <a:bodyPr anchor="ctr">
            <a:normAutofit fontScale="85000" lnSpcReduction="20000"/>
          </a:bodyPr>
          <a:lstStyle/>
          <a:p>
            <a:r>
              <a:rPr lang="en-US" sz="2800" dirty="0"/>
              <a:t>Street Use permit process steps overview</a:t>
            </a:r>
          </a:p>
          <a:p>
            <a:r>
              <a:rPr lang="en-US" sz="2800" dirty="0">
                <a:solidFill>
                  <a:schemeClr val="tx2"/>
                </a:solidFill>
              </a:rPr>
              <a:t>How to request changes to an in-process application</a:t>
            </a:r>
          </a:p>
          <a:p>
            <a:r>
              <a:rPr lang="en-US" sz="2800" dirty="0"/>
              <a:t>Target dates vs. overall process time</a:t>
            </a:r>
          </a:p>
          <a:p>
            <a:r>
              <a:rPr lang="en-US" sz="2800" dirty="0">
                <a:solidFill>
                  <a:schemeClr val="tx2"/>
                </a:solidFill>
              </a:rPr>
              <a:t>How to respond to corrections</a:t>
            </a:r>
          </a:p>
          <a:p>
            <a:r>
              <a:rPr lang="en-US" sz="2800" dirty="0"/>
              <a:t>Utility permits</a:t>
            </a:r>
          </a:p>
          <a:p>
            <a:pPr lvl="1"/>
            <a:r>
              <a:rPr lang="en-US" sz="2600" dirty="0"/>
              <a:t>UMP thresholds overview</a:t>
            </a:r>
          </a:p>
          <a:p>
            <a:pPr lvl="1"/>
            <a:r>
              <a:rPr lang="en-US" sz="2600" dirty="0"/>
              <a:t>Use vs. permit expiration rules</a:t>
            </a:r>
          </a:p>
          <a:p>
            <a:pPr lvl="1"/>
            <a:r>
              <a:rPr lang="en-US" sz="2600" dirty="0"/>
              <a:t>How to manage inspections during the 6-month expiration period</a:t>
            </a:r>
          </a:p>
          <a:p>
            <a:pPr lvl="1"/>
            <a:r>
              <a:rPr lang="en-US" sz="2600" dirty="0"/>
              <a:t>New Side Sewer/Drainage process</a:t>
            </a:r>
          </a:p>
          <a:p>
            <a:r>
              <a:rPr lang="en-US" sz="2800" dirty="0">
                <a:solidFill>
                  <a:schemeClr val="tx2"/>
                </a:solidFill>
              </a:rPr>
              <a:t>New Change Existing Contact Form</a:t>
            </a:r>
          </a:p>
          <a:p>
            <a:r>
              <a:rPr lang="en-US" sz="2800" dirty="0"/>
              <a:t>New grant access functionality</a:t>
            </a:r>
          </a:p>
          <a:p>
            <a:r>
              <a:rPr lang="en-US" sz="2800" dirty="0">
                <a:solidFill>
                  <a:schemeClr val="tx2"/>
                </a:solidFill>
              </a:rPr>
              <a:t>New permit priority section on the application</a:t>
            </a:r>
          </a:p>
          <a:p>
            <a:r>
              <a:rPr lang="en-US" sz="2800" dirty="0"/>
              <a:t>Traffic Control Plan tips</a:t>
            </a:r>
          </a:p>
          <a:p>
            <a:r>
              <a:rPr lang="en-US" sz="2800" dirty="0">
                <a:solidFill>
                  <a:schemeClr val="tx2"/>
                </a:solidFill>
              </a:rPr>
              <a:t>How to get help</a:t>
            </a:r>
          </a:p>
          <a:p>
            <a:r>
              <a:rPr lang="en-US" sz="2800" dirty="0"/>
              <a:t>Open Q&amp;A</a:t>
            </a:r>
          </a:p>
        </p:txBody>
      </p:sp>
    </p:spTree>
    <p:extLst>
      <p:ext uri="{BB962C8B-B14F-4D97-AF65-F5344CB8AC3E}">
        <p14:creationId xmlns:p14="http://schemas.microsoft.com/office/powerpoint/2010/main" val="1898111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F762-0EC1-4785-884E-DEFF401A498E}"/>
              </a:ext>
            </a:extLst>
          </p:cNvPr>
          <p:cNvSpPr>
            <a:spLocks noGrp="1"/>
          </p:cNvSpPr>
          <p:nvPr>
            <p:ph type="title"/>
          </p:nvPr>
        </p:nvSpPr>
        <p:spPr>
          <a:xfrm>
            <a:off x="331572" y="0"/>
            <a:ext cx="10515600" cy="1145309"/>
          </a:xfrm>
        </p:spPr>
        <p:txBody>
          <a:bodyPr>
            <a:normAutofit/>
          </a:bodyPr>
          <a:lstStyle/>
          <a:p>
            <a:r>
              <a:rPr lang="en-US" dirty="0"/>
              <a:t>New Change Existing Contact Form</a:t>
            </a:r>
          </a:p>
        </p:txBody>
      </p:sp>
      <p:sp>
        <p:nvSpPr>
          <p:cNvPr id="3" name="Content Placeholder 2">
            <a:extLst>
              <a:ext uri="{FF2B5EF4-FFF2-40B4-BE49-F238E27FC236}">
                <a16:creationId xmlns:a16="http://schemas.microsoft.com/office/drawing/2014/main" id="{029CEBE2-C463-41F3-A97E-29996E4EBE6D}"/>
              </a:ext>
            </a:extLst>
          </p:cNvPr>
          <p:cNvSpPr>
            <a:spLocks noGrp="1"/>
          </p:cNvSpPr>
          <p:nvPr>
            <p:ph idx="1"/>
          </p:nvPr>
        </p:nvSpPr>
        <p:spPr>
          <a:xfrm>
            <a:off x="331572" y="1300281"/>
            <a:ext cx="10515600" cy="4629032"/>
          </a:xfrm>
        </p:spPr>
        <p:txBody>
          <a:bodyPr>
            <a:normAutofit fontScale="92500" lnSpcReduction="10000"/>
          </a:bodyPr>
          <a:lstStyle/>
          <a:p>
            <a:r>
              <a:rPr lang="en-US" dirty="0"/>
              <a:t>Contact changes after permit issuance can be requested by applying for a </a:t>
            </a:r>
            <a:r>
              <a:rPr lang="en-US" u="sng" dirty="0">
                <a:hlinkClick r:id="rId2"/>
              </a:rPr>
              <a:t>Revision Amendment</a:t>
            </a:r>
            <a:endParaRPr lang="en-US" u="sng" dirty="0"/>
          </a:p>
          <a:p>
            <a:endParaRPr lang="en-US" sz="1800" dirty="0"/>
          </a:p>
          <a:p>
            <a:r>
              <a:rPr lang="en-US" dirty="0"/>
              <a:t>Until now, you only had an opportunity to request the contact change(s) in the Amendment Description box</a:t>
            </a:r>
          </a:p>
          <a:p>
            <a:endParaRPr lang="en-US" sz="1800" dirty="0"/>
          </a:p>
          <a:p>
            <a:r>
              <a:rPr lang="en-US" dirty="0"/>
              <a:t>We have developed a new </a:t>
            </a:r>
            <a:r>
              <a:rPr lang="en-US" dirty="0">
                <a:hlinkClick r:id="rId3"/>
              </a:rPr>
              <a:t>Change Existing Contact Form </a:t>
            </a:r>
            <a:r>
              <a:rPr lang="en-US" dirty="0"/>
              <a:t>that you can upload to your Revision Amendment</a:t>
            </a:r>
          </a:p>
          <a:p>
            <a:endParaRPr lang="en-US" sz="1800" dirty="0"/>
          </a:p>
          <a:p>
            <a:r>
              <a:rPr lang="en-US" dirty="0"/>
              <a:t>You will have to use the document type of </a:t>
            </a:r>
            <a:r>
              <a:rPr lang="en-US" b="1" dirty="0"/>
              <a:t>Other Documents </a:t>
            </a:r>
            <a:r>
              <a:rPr lang="en-US" dirty="0"/>
              <a:t>when uploading the new</a:t>
            </a:r>
            <a:r>
              <a:rPr lang="en-US" b="1" dirty="0"/>
              <a:t> Change Existing Contact Form</a:t>
            </a:r>
          </a:p>
          <a:p>
            <a:endParaRPr lang="en-US" dirty="0"/>
          </a:p>
          <a:p>
            <a:r>
              <a:rPr lang="en-US" dirty="0"/>
              <a:t>To request a contact change when the application is in-process, email the Change Existing Contact Form to </a:t>
            </a:r>
            <a:r>
              <a:rPr lang="en-US" dirty="0">
                <a:hlinkClick r:id="rId4"/>
              </a:rPr>
              <a:t>SDOTPermits@seattle.gov</a:t>
            </a:r>
            <a:r>
              <a:rPr lang="en-US" dirty="0"/>
              <a:t> </a:t>
            </a:r>
          </a:p>
        </p:txBody>
      </p:sp>
    </p:spTree>
    <p:extLst>
      <p:ext uri="{BB962C8B-B14F-4D97-AF65-F5344CB8AC3E}">
        <p14:creationId xmlns:p14="http://schemas.microsoft.com/office/powerpoint/2010/main" val="1535911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6B1C-3E20-47B0-AF0C-36C5F883E4F4}"/>
              </a:ext>
            </a:extLst>
          </p:cNvPr>
          <p:cNvSpPr>
            <a:spLocks noGrp="1"/>
          </p:cNvSpPr>
          <p:nvPr>
            <p:ph type="title"/>
          </p:nvPr>
        </p:nvSpPr>
        <p:spPr>
          <a:xfrm>
            <a:off x="409575" y="107952"/>
            <a:ext cx="10515600" cy="1325563"/>
          </a:xfrm>
        </p:spPr>
        <p:txBody>
          <a:bodyPr/>
          <a:lstStyle/>
          <a:p>
            <a:r>
              <a:rPr lang="en-US" dirty="0"/>
              <a:t>New grant access functionality</a:t>
            </a:r>
          </a:p>
        </p:txBody>
      </p:sp>
      <p:sp>
        <p:nvSpPr>
          <p:cNvPr id="3" name="Content Placeholder 2">
            <a:extLst>
              <a:ext uri="{FF2B5EF4-FFF2-40B4-BE49-F238E27FC236}">
                <a16:creationId xmlns:a16="http://schemas.microsoft.com/office/drawing/2014/main" id="{B17127BA-DE96-4C70-B09C-5924D6D36867}"/>
              </a:ext>
            </a:extLst>
          </p:cNvPr>
          <p:cNvSpPr>
            <a:spLocks noGrp="1"/>
          </p:cNvSpPr>
          <p:nvPr>
            <p:ph idx="1"/>
          </p:nvPr>
        </p:nvSpPr>
        <p:spPr>
          <a:xfrm>
            <a:off x="409575" y="1315819"/>
            <a:ext cx="10515600" cy="4538660"/>
          </a:xfrm>
        </p:spPr>
        <p:txBody>
          <a:bodyPr>
            <a:normAutofit fontScale="92500" lnSpcReduction="10000"/>
          </a:bodyPr>
          <a:lstStyle/>
          <a:p>
            <a:r>
              <a:rPr lang="en-US" dirty="0"/>
              <a:t>We have a new amendment type named </a:t>
            </a:r>
            <a:r>
              <a:rPr lang="en-US" b="1" dirty="0"/>
              <a:t>Street Use Enable Access </a:t>
            </a:r>
            <a:r>
              <a:rPr lang="en-US" dirty="0"/>
              <a:t>that allows you to add an additional contact on the Parent Permit and all related Amendments that gives them access to the following:</a:t>
            </a:r>
          </a:p>
          <a:p>
            <a:pPr lvl="1"/>
            <a:r>
              <a:rPr lang="en-US" dirty="0"/>
              <a:t>Respond to Corrections</a:t>
            </a:r>
          </a:p>
          <a:p>
            <a:pPr lvl="1"/>
            <a:r>
              <a:rPr lang="en-US" dirty="0"/>
              <a:t>Submit amendments</a:t>
            </a:r>
          </a:p>
          <a:p>
            <a:pPr lvl="1"/>
            <a:r>
              <a:rPr lang="en-US" dirty="0"/>
              <a:t>Upload and view documents</a:t>
            </a:r>
          </a:p>
          <a:p>
            <a:endParaRPr lang="en-US" dirty="0"/>
          </a:p>
          <a:p>
            <a:r>
              <a:rPr lang="en-US" dirty="0"/>
              <a:t>To add an additional contact, you must know the email address associated with that contact’s Seattle Services Portal account</a:t>
            </a:r>
          </a:p>
          <a:p>
            <a:endParaRPr lang="en-US" dirty="0"/>
          </a:p>
          <a:p>
            <a:r>
              <a:rPr lang="en-US" dirty="0"/>
              <a:t>This amendment cannot be used to change existing contacts</a:t>
            </a:r>
          </a:p>
          <a:p>
            <a:endParaRPr lang="en-US" dirty="0"/>
          </a:p>
          <a:p>
            <a:r>
              <a:rPr lang="en-US" dirty="0"/>
              <a:t>You can start using this amendment now by following the steps in the </a:t>
            </a:r>
            <a:r>
              <a:rPr lang="en-US" dirty="0">
                <a:hlinkClick r:id="rId2"/>
              </a:rPr>
              <a:t>How Do I Give Someone Access to My Permit help article</a:t>
            </a:r>
            <a:endParaRPr lang="en-US" dirty="0"/>
          </a:p>
        </p:txBody>
      </p:sp>
    </p:spTree>
    <p:extLst>
      <p:ext uri="{BB962C8B-B14F-4D97-AF65-F5344CB8AC3E}">
        <p14:creationId xmlns:p14="http://schemas.microsoft.com/office/powerpoint/2010/main" val="3878739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6B1C-3E20-47B0-AF0C-36C5F883E4F4}"/>
              </a:ext>
            </a:extLst>
          </p:cNvPr>
          <p:cNvSpPr>
            <a:spLocks noGrp="1"/>
          </p:cNvSpPr>
          <p:nvPr>
            <p:ph type="title"/>
          </p:nvPr>
        </p:nvSpPr>
        <p:spPr>
          <a:xfrm>
            <a:off x="409575" y="107952"/>
            <a:ext cx="10515600" cy="1325563"/>
          </a:xfrm>
        </p:spPr>
        <p:txBody>
          <a:bodyPr/>
          <a:lstStyle/>
          <a:p>
            <a:r>
              <a:rPr lang="en-US" dirty="0"/>
              <a:t>New grant access functionality</a:t>
            </a:r>
          </a:p>
        </p:txBody>
      </p:sp>
      <p:sp>
        <p:nvSpPr>
          <p:cNvPr id="3" name="Content Placeholder 2">
            <a:extLst>
              <a:ext uri="{FF2B5EF4-FFF2-40B4-BE49-F238E27FC236}">
                <a16:creationId xmlns:a16="http://schemas.microsoft.com/office/drawing/2014/main" id="{B17127BA-DE96-4C70-B09C-5924D6D36867}"/>
              </a:ext>
            </a:extLst>
          </p:cNvPr>
          <p:cNvSpPr>
            <a:spLocks noGrp="1"/>
          </p:cNvSpPr>
          <p:nvPr>
            <p:ph idx="1"/>
          </p:nvPr>
        </p:nvSpPr>
        <p:spPr>
          <a:xfrm>
            <a:off x="409575" y="1315819"/>
            <a:ext cx="10515600" cy="4538660"/>
          </a:xfrm>
        </p:spPr>
        <p:txBody>
          <a:bodyPr>
            <a:normAutofit/>
          </a:bodyPr>
          <a:lstStyle/>
          <a:p>
            <a:r>
              <a:rPr lang="en-US" dirty="0"/>
              <a:t>There is also new functionality on the General, Revision, Date Change and Extension amendments to add an additional contact to </a:t>
            </a:r>
            <a:r>
              <a:rPr lang="en-US" u="sng" dirty="0"/>
              <a:t>that amendment only</a:t>
            </a:r>
          </a:p>
          <a:p>
            <a:endParaRPr lang="en-US" dirty="0"/>
          </a:p>
          <a:p>
            <a:r>
              <a:rPr lang="en-US" dirty="0"/>
              <a:t>There is a new Additional Contacts section on the Contacts page of the amendment application</a:t>
            </a:r>
          </a:p>
          <a:p>
            <a:endParaRPr lang="en-US" dirty="0"/>
          </a:p>
          <a:p>
            <a:r>
              <a:rPr lang="en-US" dirty="0"/>
              <a:t>For the additional contact to get access, the contact that is added must be associated with their Seattle Services Portal account</a:t>
            </a:r>
          </a:p>
          <a:p>
            <a:endParaRPr lang="en-US" dirty="0"/>
          </a:p>
        </p:txBody>
      </p:sp>
      <p:pic>
        <p:nvPicPr>
          <p:cNvPr id="4" name="Picture 3">
            <a:extLst>
              <a:ext uri="{FF2B5EF4-FFF2-40B4-BE49-F238E27FC236}">
                <a16:creationId xmlns:a16="http://schemas.microsoft.com/office/drawing/2014/main" id="{A002957A-D83F-4856-8D6B-82A6EA17D887}"/>
              </a:ext>
            </a:extLst>
          </p:cNvPr>
          <p:cNvPicPr>
            <a:picLocks noChangeAspect="1"/>
          </p:cNvPicPr>
          <p:nvPr/>
        </p:nvPicPr>
        <p:blipFill rotWithShape="1">
          <a:blip r:embed="rId2"/>
          <a:srcRect t="3848" b="42533"/>
          <a:stretch/>
        </p:blipFill>
        <p:spPr>
          <a:xfrm>
            <a:off x="2671716" y="4698747"/>
            <a:ext cx="7248525" cy="18921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82078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5A93-F4D1-4FCB-BE7C-1ED13D71C87A}"/>
              </a:ext>
            </a:extLst>
          </p:cNvPr>
          <p:cNvSpPr>
            <a:spLocks noGrp="1"/>
          </p:cNvSpPr>
          <p:nvPr>
            <p:ph type="title"/>
          </p:nvPr>
        </p:nvSpPr>
        <p:spPr>
          <a:xfrm>
            <a:off x="358366" y="66363"/>
            <a:ext cx="10515600" cy="1325563"/>
          </a:xfrm>
        </p:spPr>
        <p:txBody>
          <a:bodyPr/>
          <a:lstStyle/>
          <a:p>
            <a:r>
              <a:rPr lang="en-US" dirty="0"/>
              <a:t>New Permit Priority application section</a:t>
            </a:r>
          </a:p>
        </p:txBody>
      </p:sp>
      <p:sp>
        <p:nvSpPr>
          <p:cNvPr id="3" name="Content Placeholder 2">
            <a:extLst>
              <a:ext uri="{FF2B5EF4-FFF2-40B4-BE49-F238E27FC236}">
                <a16:creationId xmlns:a16="http://schemas.microsoft.com/office/drawing/2014/main" id="{61DB67F2-C046-4FB9-A0FB-F94CA25F3486}"/>
              </a:ext>
            </a:extLst>
          </p:cNvPr>
          <p:cNvSpPr>
            <a:spLocks noGrp="1"/>
          </p:cNvSpPr>
          <p:nvPr>
            <p:ph idx="1"/>
          </p:nvPr>
        </p:nvSpPr>
        <p:spPr>
          <a:xfrm>
            <a:off x="476061" y="1219043"/>
            <a:ext cx="10515600" cy="2456664"/>
          </a:xfrm>
        </p:spPr>
        <p:txBody>
          <a:bodyPr>
            <a:normAutofit fontScale="92500" lnSpcReduction="20000"/>
          </a:bodyPr>
          <a:lstStyle/>
          <a:p>
            <a:r>
              <a:rPr lang="en-US" dirty="0"/>
              <a:t>We have a new Permit Priority section on the Related Information (page 4) page of the application</a:t>
            </a:r>
          </a:p>
          <a:p>
            <a:endParaRPr lang="en-US" dirty="0"/>
          </a:p>
          <a:p>
            <a:r>
              <a:rPr lang="en-US" dirty="0"/>
              <a:t>If the work is a public health or safety emergency, supports an approved Affordable Housing project, or is part of a transportation corridor improvement project, you can set the permit priority related to the listed priority reasons</a:t>
            </a:r>
          </a:p>
          <a:p>
            <a:endParaRPr lang="en-US" dirty="0"/>
          </a:p>
          <a:p>
            <a:r>
              <a:rPr lang="en-US" dirty="0"/>
              <a:t>SDOT will expedite permits for these priority reasons</a:t>
            </a:r>
          </a:p>
          <a:p>
            <a:endParaRPr lang="en-US" dirty="0"/>
          </a:p>
        </p:txBody>
      </p:sp>
      <p:pic>
        <p:nvPicPr>
          <p:cNvPr id="4" name="Picture 3">
            <a:extLst>
              <a:ext uri="{FF2B5EF4-FFF2-40B4-BE49-F238E27FC236}">
                <a16:creationId xmlns:a16="http://schemas.microsoft.com/office/drawing/2014/main" id="{4A11D39D-8462-4F60-9EC9-ABFF7ECE7CFE}"/>
              </a:ext>
            </a:extLst>
          </p:cNvPr>
          <p:cNvPicPr/>
          <p:nvPr/>
        </p:nvPicPr>
        <p:blipFill rotWithShape="1">
          <a:blip r:embed="rId2"/>
          <a:srcRect l="26107" t="51820" r="28333" b="22671"/>
          <a:stretch/>
        </p:blipFill>
        <p:spPr bwMode="auto">
          <a:xfrm>
            <a:off x="2395348" y="3777144"/>
            <a:ext cx="6677025" cy="21024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1864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6D3C-50E2-4DFA-8D67-0DAF60AD9806}"/>
              </a:ext>
            </a:extLst>
          </p:cNvPr>
          <p:cNvSpPr>
            <a:spLocks noGrp="1"/>
          </p:cNvSpPr>
          <p:nvPr>
            <p:ph type="title"/>
          </p:nvPr>
        </p:nvSpPr>
        <p:spPr>
          <a:xfrm>
            <a:off x="566596" y="111630"/>
            <a:ext cx="10515600" cy="1325563"/>
          </a:xfrm>
        </p:spPr>
        <p:txBody>
          <a:bodyPr/>
          <a:lstStyle/>
          <a:p>
            <a:r>
              <a:rPr lang="en-US" dirty="0"/>
              <a:t>Traffic Control Plan tips</a:t>
            </a:r>
          </a:p>
        </p:txBody>
      </p:sp>
      <p:sp>
        <p:nvSpPr>
          <p:cNvPr id="3" name="Content Placeholder 2">
            <a:extLst>
              <a:ext uri="{FF2B5EF4-FFF2-40B4-BE49-F238E27FC236}">
                <a16:creationId xmlns:a16="http://schemas.microsoft.com/office/drawing/2014/main" id="{49D047D0-20F4-4C9D-907F-2D2893A32918}"/>
              </a:ext>
            </a:extLst>
          </p:cNvPr>
          <p:cNvSpPr>
            <a:spLocks noGrp="1"/>
          </p:cNvSpPr>
          <p:nvPr>
            <p:ph idx="1"/>
          </p:nvPr>
        </p:nvSpPr>
        <p:spPr>
          <a:xfrm>
            <a:off x="702398" y="1385337"/>
            <a:ext cx="10515600" cy="4381719"/>
          </a:xfrm>
        </p:spPr>
        <p:txBody>
          <a:bodyPr>
            <a:normAutofit fontScale="85000" lnSpcReduction="20000"/>
          </a:bodyPr>
          <a:lstStyle/>
          <a:p>
            <a:pPr marL="0" indent="0">
              <a:buNone/>
            </a:pPr>
            <a:r>
              <a:rPr lang="en-US" dirty="0"/>
              <a:t>To minimize corrections cycles when a Traffic Control Plan is required, be sure to follow these tips:</a:t>
            </a:r>
          </a:p>
          <a:p>
            <a:pPr marL="0" indent="0">
              <a:buNone/>
            </a:pPr>
            <a:endParaRPr lang="en-US" dirty="0"/>
          </a:p>
          <a:p>
            <a:pPr marL="800100" lvl="1" indent="-457200">
              <a:buFont typeface="+mj-lt"/>
              <a:buAutoNum type="arabicPeriod"/>
            </a:pPr>
            <a:r>
              <a:rPr lang="en-US" dirty="0"/>
              <a:t>Ensure your TCP meets </a:t>
            </a:r>
            <a:r>
              <a:rPr lang="en-US" dirty="0">
                <a:hlinkClick r:id="rId2"/>
              </a:rPr>
              <a:t>Client Assistant Memo (CAM) 2111 </a:t>
            </a:r>
            <a:r>
              <a:rPr lang="en-US" dirty="0"/>
              <a:t>and the </a:t>
            </a:r>
            <a:r>
              <a:rPr lang="en-US" dirty="0">
                <a:hlinkClick r:id="rId3"/>
              </a:rPr>
              <a:t>City of Seattle Traffic Control Manual for In-Street Work </a:t>
            </a:r>
            <a:endParaRPr lang="en-US" dirty="0"/>
          </a:p>
          <a:p>
            <a:pPr marL="342900" lvl="1" indent="0">
              <a:buNone/>
            </a:pPr>
            <a:r>
              <a:rPr lang="en-US" dirty="0"/>
              <a:t> </a:t>
            </a:r>
          </a:p>
          <a:p>
            <a:pPr marL="800100" lvl="1" indent="-457200">
              <a:buFont typeface="+mj-lt"/>
              <a:buAutoNum type="arabicPeriod" startAt="2"/>
            </a:pPr>
            <a:r>
              <a:rPr lang="en-US" dirty="0"/>
              <a:t>Ensure the channelization shown on the TCP meets current conditions</a:t>
            </a:r>
          </a:p>
          <a:p>
            <a:pPr lvl="2"/>
            <a:r>
              <a:rPr lang="en-US" sz="1900" dirty="0"/>
              <a:t>Channelization on the </a:t>
            </a:r>
            <a:r>
              <a:rPr lang="en-US" sz="1900" dirty="0">
                <a:hlinkClick r:id="rId4"/>
              </a:rPr>
              <a:t>TCP Base Map Tool </a:t>
            </a:r>
            <a:r>
              <a:rPr lang="en-US" sz="1900" dirty="0"/>
              <a:t>may not be current</a:t>
            </a:r>
          </a:p>
          <a:p>
            <a:pPr lvl="2"/>
            <a:r>
              <a:rPr lang="en-US" sz="1900" dirty="0"/>
              <a:t>You can also use the cameras found on the </a:t>
            </a:r>
            <a:r>
              <a:rPr lang="en-US" sz="1900" dirty="0">
                <a:hlinkClick r:id="rId5"/>
              </a:rPr>
              <a:t>SDOT Traveler’s Map </a:t>
            </a:r>
            <a:endParaRPr lang="en-US" sz="1900" dirty="0"/>
          </a:p>
          <a:p>
            <a:pPr marL="800100" lvl="1" indent="-457200">
              <a:buFont typeface="+mj-lt"/>
              <a:buAutoNum type="arabicPeriod" startAt="2"/>
            </a:pPr>
            <a:endParaRPr lang="en-US" dirty="0"/>
          </a:p>
          <a:p>
            <a:pPr marL="800100" lvl="1" indent="-457200">
              <a:buFont typeface="+mj-lt"/>
              <a:buAutoNum type="arabicPeriod" startAt="2"/>
            </a:pPr>
            <a:r>
              <a:rPr lang="en-US" dirty="0"/>
              <a:t>If you need to close the sidewalk, ensure the pedestrian reroute or detour has the correct signs at the right locations</a:t>
            </a:r>
          </a:p>
          <a:p>
            <a:pPr lvl="2"/>
            <a:r>
              <a:rPr lang="en-US" sz="1900" dirty="0"/>
              <a:t>Pedestrian reroutes and detours must meet </a:t>
            </a:r>
            <a:r>
              <a:rPr lang="en-US" sz="1900" dirty="0">
                <a:hlinkClick r:id="rId6"/>
              </a:rPr>
              <a:t>Client Assistant Memo (CAM) 2110</a:t>
            </a:r>
            <a:endParaRPr lang="en-US" sz="1900" dirty="0"/>
          </a:p>
          <a:p>
            <a:pPr marL="800100" lvl="1" indent="-457200">
              <a:buFont typeface="+mj-lt"/>
              <a:buAutoNum type="arabicPeriod" startAt="2"/>
            </a:pPr>
            <a:endParaRPr lang="en-US" dirty="0"/>
          </a:p>
          <a:p>
            <a:pPr marL="800100" lvl="1" indent="-457200">
              <a:buFont typeface="+mj-lt"/>
              <a:buAutoNum type="arabicPeriod" startAt="2"/>
            </a:pPr>
            <a:r>
              <a:rPr lang="en-US" dirty="0"/>
              <a:t>Protected Bike Lanes (PBLs) closures require a detour and bike traffic cannot be merged with traffic</a:t>
            </a:r>
          </a:p>
          <a:p>
            <a:pPr marL="800100" lvl="1" indent="-457200">
              <a:buFont typeface="+mj-lt"/>
              <a:buAutoNum type="arabicPeriod" startAt="2"/>
            </a:pPr>
            <a:endParaRPr lang="en-US" dirty="0"/>
          </a:p>
          <a:p>
            <a:pPr marL="800100" lvl="1" indent="-457200">
              <a:buFont typeface="+mj-lt"/>
              <a:buAutoNum type="arabicPeriod" startAt="2"/>
            </a:pPr>
            <a:r>
              <a:rPr lang="en-US" dirty="0"/>
              <a:t>For any sidewalk or bike lane closures, provide a narrative for the closure and why mobility cannot be provided</a:t>
            </a:r>
          </a:p>
        </p:txBody>
      </p:sp>
    </p:spTree>
    <p:extLst>
      <p:ext uri="{BB962C8B-B14F-4D97-AF65-F5344CB8AC3E}">
        <p14:creationId xmlns:p14="http://schemas.microsoft.com/office/powerpoint/2010/main" val="492292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100584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D42E8C83-D537-4769-9752-8B9F720AB7B4}"/>
              </a:ext>
            </a:extLst>
          </p:cNvPr>
          <p:cNvSpPr txBox="1">
            <a:spLocks/>
          </p:cNvSpPr>
          <p:nvPr/>
        </p:nvSpPr>
        <p:spPr>
          <a:xfrm>
            <a:off x="94979" y="158416"/>
            <a:ext cx="4491979" cy="1252006"/>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get </a:t>
            </a:r>
            <a:r>
              <a:rPr lang="en-US" sz="4000" dirty="0">
                <a:solidFill>
                  <a:srgbClr val="003DA5">
                    <a:lumMod val="50000"/>
                  </a:srgbClr>
                </a:solidFill>
                <a:latin typeface="Seattle Text"/>
              </a:rPr>
              <a:t>help on our websites</a:t>
            </a:r>
            <a:endPar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endParaRP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94978" y="1518091"/>
            <a:ext cx="4752975" cy="506673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b="1" dirty="0">
                <a:solidFill>
                  <a:srgbClr val="003DA5">
                    <a:lumMod val="50000"/>
                  </a:srgbClr>
                </a:solidFill>
                <a:latin typeface="Calibri"/>
              </a:rPr>
              <a:t>Our websites have been updated to walk you through the process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b="1" dirty="0">
                <a:solidFill>
                  <a:srgbClr val="003DA5">
                    <a:lumMod val="50000"/>
                  </a:srgbClr>
                </a:solidFill>
                <a:latin typeface="Calibri"/>
              </a:rPr>
              <a:t>You can also find a link to the Seattle Services Portal on the right panel of every website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lvl="0" indent="0">
              <a:buNone/>
            </a:pPr>
            <a:r>
              <a:rPr lang="en-US" i="1" dirty="0">
                <a:hlinkClick r:id="rId3"/>
              </a:rPr>
              <a:t>http://www.seattle.gov/transportation/permits-and-services/permits</a:t>
            </a: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FD3E9E8-D997-4F94-96A5-079EDDF3F990}"/>
              </a:ext>
            </a:extLst>
          </p:cNvPr>
          <p:cNvPicPr>
            <a:picLocks noChangeAspect="1"/>
          </p:cNvPicPr>
          <p:nvPr/>
        </p:nvPicPr>
        <p:blipFill rotWithShape="1">
          <a:blip r:embed="rId4"/>
          <a:srcRect l="3670" t="2924" r="3779"/>
          <a:stretch/>
        </p:blipFill>
        <p:spPr>
          <a:xfrm>
            <a:off x="4847953" y="50746"/>
            <a:ext cx="6948023" cy="5148432"/>
          </a:xfrm>
          <a:prstGeom prst="rect">
            <a:avLst/>
          </a:prstGeom>
        </p:spPr>
      </p:pic>
      <p:pic>
        <p:nvPicPr>
          <p:cNvPr id="3" name="Picture 2">
            <a:extLst>
              <a:ext uri="{FF2B5EF4-FFF2-40B4-BE49-F238E27FC236}">
                <a16:creationId xmlns:a16="http://schemas.microsoft.com/office/drawing/2014/main" id="{F0FEE968-20BF-4E57-A4D7-FDCF81FA50E6}"/>
              </a:ext>
            </a:extLst>
          </p:cNvPr>
          <p:cNvPicPr>
            <a:picLocks noChangeAspect="1"/>
          </p:cNvPicPr>
          <p:nvPr/>
        </p:nvPicPr>
        <p:blipFill rotWithShape="1">
          <a:blip r:embed="rId5"/>
          <a:srcRect l="69511" t="-3553" r="3957" b="11669"/>
          <a:stretch/>
        </p:blipFill>
        <p:spPr>
          <a:xfrm>
            <a:off x="10194202" y="3141538"/>
            <a:ext cx="1794568" cy="283464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FAAA6BB-56B9-4429-8ECC-8FF8F78D9386}"/>
              </a:ext>
            </a:extLst>
          </p:cNvPr>
          <p:cNvSpPr txBox="1"/>
          <p:nvPr/>
        </p:nvSpPr>
        <p:spPr>
          <a:xfrm>
            <a:off x="10378911" y="1604202"/>
            <a:ext cx="16780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33"/>
                </a:solidFill>
                <a:effectLst/>
                <a:uLnTx/>
                <a:uFillTx/>
                <a:latin typeface="Calibri"/>
                <a:ea typeface="+mn-ea"/>
                <a:cs typeface="+mn-cs"/>
              </a:rPr>
              <a:t>Access to the Portal can be found on the right panel of every webpage</a:t>
            </a:r>
          </a:p>
        </p:txBody>
      </p:sp>
      <p:sp>
        <p:nvSpPr>
          <p:cNvPr id="10" name="Flowchart: Alternate Process 9">
            <a:extLst>
              <a:ext uri="{FF2B5EF4-FFF2-40B4-BE49-F238E27FC236}">
                <a16:creationId xmlns:a16="http://schemas.microsoft.com/office/drawing/2014/main" id="{7B902CCE-AA2C-4C2D-87F8-EDCD2ED067DE}"/>
              </a:ext>
            </a:extLst>
          </p:cNvPr>
          <p:cNvSpPr/>
          <p:nvPr/>
        </p:nvSpPr>
        <p:spPr>
          <a:xfrm>
            <a:off x="10417405" y="4731139"/>
            <a:ext cx="1474968" cy="22849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6" name="Rectangle 5">
            <a:extLst>
              <a:ext uri="{FF2B5EF4-FFF2-40B4-BE49-F238E27FC236}">
                <a16:creationId xmlns:a16="http://schemas.microsoft.com/office/drawing/2014/main" id="{372A828F-081A-4A37-B520-D7974DC2A52E}"/>
              </a:ext>
            </a:extLst>
          </p:cNvPr>
          <p:cNvSpPr/>
          <p:nvPr/>
        </p:nvSpPr>
        <p:spPr>
          <a:xfrm>
            <a:off x="4847953" y="4399984"/>
            <a:ext cx="1705247" cy="751438"/>
          </a:xfrm>
          <a:prstGeom prst="rect">
            <a:avLst/>
          </a:prstGeom>
          <a:noFill/>
          <a:ln w="57150" cap="flat" cmpd="sng">
            <a:solidFill>
              <a:schemeClr val="accent5">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1" name="Arrow: Right 10">
            <a:extLst>
              <a:ext uri="{FF2B5EF4-FFF2-40B4-BE49-F238E27FC236}">
                <a16:creationId xmlns:a16="http://schemas.microsoft.com/office/drawing/2014/main" id="{E148413F-DEAD-46C3-8000-0400DE146919}"/>
              </a:ext>
            </a:extLst>
          </p:cNvPr>
          <p:cNvSpPr/>
          <p:nvPr/>
        </p:nvSpPr>
        <p:spPr>
          <a:xfrm>
            <a:off x="6789424" y="4580597"/>
            <a:ext cx="3065081"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2" name="Rectangle 11">
            <a:extLst>
              <a:ext uri="{FF2B5EF4-FFF2-40B4-BE49-F238E27FC236}">
                <a16:creationId xmlns:a16="http://schemas.microsoft.com/office/drawing/2014/main" id="{35C290AE-E957-44EA-9C51-346E31419FDD}"/>
              </a:ext>
            </a:extLst>
          </p:cNvPr>
          <p:cNvSpPr/>
          <p:nvPr/>
        </p:nvSpPr>
        <p:spPr>
          <a:xfrm>
            <a:off x="10214775" y="3232086"/>
            <a:ext cx="1773995" cy="2744091"/>
          </a:xfrm>
          <a:prstGeom prst="rect">
            <a:avLst/>
          </a:prstGeom>
          <a:noFill/>
          <a:ln w="57150" cap="flat" cmpd="sng">
            <a:solidFill>
              <a:schemeClr val="accent5">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7" name="Arrow: Right 6">
            <a:extLst>
              <a:ext uri="{FF2B5EF4-FFF2-40B4-BE49-F238E27FC236}">
                <a16:creationId xmlns:a16="http://schemas.microsoft.com/office/drawing/2014/main" id="{F45E942B-3C19-4980-A4D3-C0B9BF9ED3D5}"/>
              </a:ext>
            </a:extLst>
          </p:cNvPr>
          <p:cNvSpPr/>
          <p:nvPr/>
        </p:nvSpPr>
        <p:spPr>
          <a:xfrm rot="5400000">
            <a:off x="10582436" y="3415952"/>
            <a:ext cx="969926"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Flowchart: Alternate Process 12">
            <a:extLst>
              <a:ext uri="{FF2B5EF4-FFF2-40B4-BE49-F238E27FC236}">
                <a16:creationId xmlns:a16="http://schemas.microsoft.com/office/drawing/2014/main" id="{6D891290-69A9-4135-A1C5-A22F8A11CE27}"/>
              </a:ext>
            </a:extLst>
          </p:cNvPr>
          <p:cNvSpPr/>
          <p:nvPr/>
        </p:nvSpPr>
        <p:spPr>
          <a:xfrm>
            <a:off x="10406729" y="5639318"/>
            <a:ext cx="1263188" cy="22849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Arrow: Right 13">
            <a:extLst>
              <a:ext uri="{FF2B5EF4-FFF2-40B4-BE49-F238E27FC236}">
                <a16:creationId xmlns:a16="http://schemas.microsoft.com/office/drawing/2014/main" id="{3D4E8DDE-D465-4F63-8C1C-0B2CA6102509}"/>
              </a:ext>
            </a:extLst>
          </p:cNvPr>
          <p:cNvSpPr/>
          <p:nvPr/>
        </p:nvSpPr>
        <p:spPr>
          <a:xfrm>
            <a:off x="6830841" y="5627222"/>
            <a:ext cx="3065081"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5" name="TextBox 14">
            <a:extLst>
              <a:ext uri="{FF2B5EF4-FFF2-40B4-BE49-F238E27FC236}">
                <a16:creationId xmlns:a16="http://schemas.microsoft.com/office/drawing/2014/main" id="{A5373AF6-EEFB-4E44-ACB3-2BE205BA1637}"/>
              </a:ext>
            </a:extLst>
          </p:cNvPr>
          <p:cNvSpPr txBox="1"/>
          <p:nvPr/>
        </p:nvSpPr>
        <p:spPr>
          <a:xfrm>
            <a:off x="2210470" y="5339909"/>
            <a:ext cx="47529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33"/>
                </a:solidFill>
                <a:effectLst/>
                <a:uLnTx/>
                <a:uFillTx/>
                <a:latin typeface="Calibri"/>
                <a:ea typeface="+mn-ea"/>
                <a:cs typeface="+mn-cs"/>
              </a:rPr>
              <a:t>To stay informed on Street Use updates, you can sign-up to receive our monthly newsletter</a:t>
            </a:r>
          </a:p>
        </p:txBody>
      </p:sp>
    </p:spTree>
    <p:extLst>
      <p:ext uri="{BB962C8B-B14F-4D97-AF65-F5344CB8AC3E}">
        <p14:creationId xmlns:p14="http://schemas.microsoft.com/office/powerpoint/2010/main" val="3058816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100584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3DA5">
                  <a:tint val="75000"/>
                </a:srgb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150B12F-C9A4-400D-9FF6-B79B699CF33F}"/>
              </a:ext>
            </a:extLst>
          </p:cNvPr>
          <p:cNvPicPr>
            <a:picLocks noChangeAspect="1"/>
          </p:cNvPicPr>
          <p:nvPr/>
        </p:nvPicPr>
        <p:blipFill rotWithShape="1">
          <a:blip r:embed="rId3"/>
          <a:srcRect r="35508" b="43609"/>
          <a:stretch/>
        </p:blipFill>
        <p:spPr>
          <a:xfrm>
            <a:off x="5622911" y="136925"/>
            <a:ext cx="5897113" cy="2927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id="{D42E8C83-D537-4769-9752-8B9F720AB7B4}"/>
              </a:ext>
            </a:extLst>
          </p:cNvPr>
          <p:cNvSpPr txBox="1">
            <a:spLocks/>
          </p:cNvSpPr>
          <p:nvPr/>
        </p:nvSpPr>
        <p:spPr>
          <a:xfrm>
            <a:off x="188484" y="66189"/>
            <a:ext cx="5464970" cy="125200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solidFill>
                  <a:srgbClr val="003DA5">
                    <a:lumMod val="50000"/>
                  </a:srgbClr>
                </a:solidFill>
                <a:latin typeface="Seattle Text"/>
              </a:rPr>
              <a:t>How to get help on the SSP Help Center</a:t>
            </a:r>
            <a:endParaRPr kumimoji="0" lang="en-US" sz="4400" b="1" i="0" u="none" strike="noStrike" kern="1200" cap="none" spc="0" normalizeH="0" baseline="0" noProof="0" dirty="0">
              <a:ln>
                <a:noFill/>
              </a:ln>
              <a:solidFill>
                <a:srgbClr val="003DA5">
                  <a:lumMod val="50000"/>
                </a:srgbClr>
              </a:solidFill>
              <a:effectLst/>
              <a:uLnTx/>
              <a:uFillTx/>
              <a:latin typeface="Seattle Text"/>
              <a:ea typeface="+mj-ea"/>
              <a:cs typeface="+mj-cs"/>
            </a:endParaRP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188484" y="1673186"/>
            <a:ext cx="4809502" cy="444662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You can find many help articles on how to navigate the Seattle Services Portal from the </a:t>
            </a:r>
            <a:r>
              <a:rPr lang="en-US" b="1" dirty="0">
                <a:solidFill>
                  <a:srgbClr val="003DA5">
                    <a:lumMod val="50000"/>
                  </a:srgbClr>
                </a:solidFill>
                <a:latin typeface="Calibri"/>
              </a:rPr>
              <a:t>Help Center</a:t>
            </a: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None/>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Get familiar with these three sections:</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Getting Started</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Managing Your Account</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Permits - Street Use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0" name="Flowchart: Alternate Process 9">
            <a:extLst>
              <a:ext uri="{FF2B5EF4-FFF2-40B4-BE49-F238E27FC236}">
                <a16:creationId xmlns:a16="http://schemas.microsoft.com/office/drawing/2014/main" id="{22DF4B1B-69D3-45E2-BB53-1F6C9A406504}"/>
              </a:ext>
            </a:extLst>
          </p:cNvPr>
          <p:cNvSpPr/>
          <p:nvPr/>
        </p:nvSpPr>
        <p:spPr>
          <a:xfrm>
            <a:off x="7466553" y="1035408"/>
            <a:ext cx="542927" cy="26670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Flowchart: Alternate Process 13">
            <a:extLst>
              <a:ext uri="{FF2B5EF4-FFF2-40B4-BE49-F238E27FC236}">
                <a16:creationId xmlns:a16="http://schemas.microsoft.com/office/drawing/2014/main" id="{B87683AF-65BE-4CA3-B525-28695A89B5D6}"/>
              </a:ext>
            </a:extLst>
          </p:cNvPr>
          <p:cNvSpPr/>
          <p:nvPr/>
        </p:nvSpPr>
        <p:spPr>
          <a:xfrm>
            <a:off x="5838824" y="5555528"/>
            <a:ext cx="1966005"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8A24416C-51A5-4327-98F7-0709A3DEA66E}"/>
              </a:ext>
            </a:extLst>
          </p:cNvPr>
          <p:cNvSpPr/>
          <p:nvPr/>
        </p:nvSpPr>
        <p:spPr>
          <a:xfrm>
            <a:off x="5622911" y="534208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2" name="Picture 1">
            <a:extLst>
              <a:ext uri="{FF2B5EF4-FFF2-40B4-BE49-F238E27FC236}">
                <a16:creationId xmlns:a16="http://schemas.microsoft.com/office/drawing/2014/main" id="{796E9756-2393-48B7-88C2-51E91F23D0C5}"/>
              </a:ext>
            </a:extLst>
          </p:cNvPr>
          <p:cNvPicPr>
            <a:picLocks noChangeAspect="1"/>
          </p:cNvPicPr>
          <p:nvPr/>
        </p:nvPicPr>
        <p:blipFill>
          <a:blip r:embed="rId4"/>
          <a:stretch>
            <a:fillRect/>
          </a:stretch>
        </p:blipFill>
        <p:spPr>
          <a:xfrm>
            <a:off x="4727086" y="2938102"/>
            <a:ext cx="7464914" cy="3200400"/>
          </a:xfrm>
          <a:prstGeom prst="rect">
            <a:avLst/>
          </a:prstGeom>
        </p:spPr>
      </p:pic>
      <p:sp>
        <p:nvSpPr>
          <p:cNvPr id="15" name="Flowchart: Alternate Process 14">
            <a:extLst>
              <a:ext uri="{FF2B5EF4-FFF2-40B4-BE49-F238E27FC236}">
                <a16:creationId xmlns:a16="http://schemas.microsoft.com/office/drawing/2014/main" id="{1BA86478-40DE-447D-BBFA-18CDEB2309AD}"/>
              </a:ext>
            </a:extLst>
          </p:cNvPr>
          <p:cNvSpPr/>
          <p:nvPr/>
        </p:nvSpPr>
        <p:spPr>
          <a:xfrm>
            <a:off x="4997986" y="3162299"/>
            <a:ext cx="2196030"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Alternate Process 15">
            <a:extLst>
              <a:ext uri="{FF2B5EF4-FFF2-40B4-BE49-F238E27FC236}">
                <a16:creationId xmlns:a16="http://schemas.microsoft.com/office/drawing/2014/main" id="{B3AC69A4-0538-4928-B50A-AA9079495E11}"/>
              </a:ext>
            </a:extLst>
          </p:cNvPr>
          <p:cNvSpPr/>
          <p:nvPr/>
        </p:nvSpPr>
        <p:spPr>
          <a:xfrm>
            <a:off x="7361528" y="3162299"/>
            <a:ext cx="2196030"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8" name="Flowchart: Alternate Process 17">
            <a:extLst>
              <a:ext uri="{FF2B5EF4-FFF2-40B4-BE49-F238E27FC236}">
                <a16:creationId xmlns:a16="http://schemas.microsoft.com/office/drawing/2014/main" id="{EEE81A1B-C6D1-4799-808C-FDB8E623EA86}"/>
              </a:ext>
            </a:extLst>
          </p:cNvPr>
          <p:cNvSpPr/>
          <p:nvPr/>
        </p:nvSpPr>
        <p:spPr>
          <a:xfrm>
            <a:off x="4953264" y="5065879"/>
            <a:ext cx="2240751"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55391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DA9E-2B68-40EE-A9BA-68E17EC5B996}"/>
              </a:ext>
            </a:extLst>
          </p:cNvPr>
          <p:cNvSpPr>
            <a:spLocks noGrp="1"/>
          </p:cNvSpPr>
          <p:nvPr>
            <p:ph type="title"/>
          </p:nvPr>
        </p:nvSpPr>
        <p:spPr>
          <a:xfrm>
            <a:off x="353501" y="1"/>
            <a:ext cx="10515600" cy="1139682"/>
          </a:xfrm>
        </p:spPr>
        <p:txBody>
          <a:bodyPr/>
          <a:lstStyle/>
          <a:p>
            <a:r>
              <a:rPr lang="en-US" dirty="0"/>
              <a:t>How to get help if you can’t find the answer</a:t>
            </a:r>
          </a:p>
        </p:txBody>
      </p:sp>
      <p:sp>
        <p:nvSpPr>
          <p:cNvPr id="3" name="Rectangle 2">
            <a:extLst>
              <a:ext uri="{FF2B5EF4-FFF2-40B4-BE49-F238E27FC236}">
                <a16:creationId xmlns:a16="http://schemas.microsoft.com/office/drawing/2014/main" id="{BF56B817-C60E-4F89-AE85-FA4F8D82E6A2}"/>
              </a:ext>
            </a:extLst>
          </p:cNvPr>
          <p:cNvSpPr/>
          <p:nvPr/>
        </p:nvSpPr>
        <p:spPr>
          <a:xfrm>
            <a:off x="511158" y="1139682"/>
            <a:ext cx="10357943" cy="4801314"/>
          </a:xfrm>
          <a:prstGeom prst="rect">
            <a:avLst/>
          </a:prstGeom>
        </p:spPr>
        <p:txBody>
          <a:bodyPr wrap="square">
            <a:spAutoFit/>
          </a:bodyPr>
          <a:lstStyle/>
          <a:p>
            <a:r>
              <a:rPr lang="en-US" b="1" dirty="0">
                <a:solidFill>
                  <a:schemeClr val="tx1">
                    <a:lumMod val="50000"/>
                  </a:schemeClr>
                </a:solidFill>
              </a:rPr>
              <a:t>Email </a:t>
            </a:r>
            <a:r>
              <a:rPr lang="en-US" b="1" dirty="0">
                <a:solidFill>
                  <a:schemeClr val="tx1">
                    <a:lumMod val="50000"/>
                  </a:schemeClr>
                </a:solidFill>
                <a:hlinkClick r:id="rId2"/>
              </a:rPr>
              <a:t>dot_su_ssportal_questions@seattle.gov</a:t>
            </a:r>
            <a:r>
              <a:rPr lang="en-US" b="1" dirty="0">
                <a:solidFill>
                  <a:schemeClr val="tx1">
                    <a:lumMod val="50000"/>
                  </a:schemeClr>
                </a:solidFill>
              </a:rPr>
              <a:t> for:</a:t>
            </a:r>
          </a:p>
          <a:p>
            <a:pPr marL="742950" lvl="1" indent="-285750">
              <a:buFont typeface="Arial" panose="020B0604020202020204" pitchFamily="34" charset="0"/>
              <a:buChar char="•"/>
            </a:pPr>
            <a:r>
              <a:rPr lang="en-US" dirty="0">
                <a:solidFill>
                  <a:schemeClr val="tx1">
                    <a:lumMod val="50000"/>
                  </a:schemeClr>
                </a:solidFill>
              </a:rPr>
              <a:t>General Seattle Service Portal navigation</a:t>
            </a:r>
          </a:p>
          <a:p>
            <a:pPr marL="742950" lvl="1" indent="-285750">
              <a:buFont typeface="Arial" panose="020B0604020202020204" pitchFamily="34" charset="0"/>
              <a:buChar char="•"/>
            </a:pPr>
            <a:r>
              <a:rPr lang="en-US" dirty="0">
                <a:solidFill>
                  <a:schemeClr val="tx1">
                    <a:lumMod val="50000"/>
                  </a:schemeClr>
                </a:solidFill>
              </a:rPr>
              <a:t>Help accessing or understanding your converted permits</a:t>
            </a:r>
          </a:p>
          <a:p>
            <a:pPr marL="742950" lvl="1" indent="-285750">
              <a:buFont typeface="Arial" panose="020B0604020202020204" pitchFamily="34" charset="0"/>
              <a:buChar char="•"/>
            </a:pPr>
            <a:r>
              <a:rPr lang="en-US" dirty="0">
                <a:solidFill>
                  <a:schemeClr val="tx1">
                    <a:lumMod val="50000"/>
                  </a:schemeClr>
                </a:solidFill>
              </a:rPr>
              <a:t>Have contact cleanup or fix needs</a:t>
            </a:r>
          </a:p>
          <a:p>
            <a:pPr marL="742950" lvl="1" indent="-285750">
              <a:buFont typeface="Arial" panose="020B0604020202020204" pitchFamily="34" charset="0"/>
              <a:buChar char="•"/>
            </a:pPr>
            <a:r>
              <a:rPr lang="en-US" dirty="0">
                <a:solidFill>
                  <a:schemeClr val="tx1">
                    <a:lumMod val="50000"/>
                  </a:schemeClr>
                </a:solidFill>
              </a:rPr>
              <a:t>Help navigating the Seattle Services Portal or understanding the status of your converted permit</a:t>
            </a:r>
          </a:p>
          <a:p>
            <a:endParaRPr lang="en-US" b="1" dirty="0">
              <a:solidFill>
                <a:schemeClr val="tx1">
                  <a:lumMod val="50000"/>
                </a:schemeClr>
              </a:solidFill>
            </a:endParaRPr>
          </a:p>
          <a:p>
            <a:r>
              <a:rPr lang="en-US" b="1" dirty="0">
                <a:solidFill>
                  <a:schemeClr val="tx1">
                    <a:lumMod val="50000"/>
                  </a:schemeClr>
                </a:solidFill>
              </a:rPr>
              <a:t>Email </a:t>
            </a:r>
            <a:r>
              <a:rPr lang="en-US" b="1" dirty="0">
                <a:solidFill>
                  <a:schemeClr val="tx1">
                    <a:lumMod val="50000"/>
                  </a:schemeClr>
                </a:solidFill>
                <a:hlinkClick r:id="rId3"/>
              </a:rPr>
              <a:t>dot_permits@seattle.gov</a:t>
            </a:r>
            <a:r>
              <a:rPr lang="en-US" b="1" dirty="0">
                <a:solidFill>
                  <a:schemeClr val="tx1">
                    <a:lumMod val="50000"/>
                  </a:schemeClr>
                </a:solidFill>
              </a:rPr>
              <a:t> for:</a:t>
            </a:r>
          </a:p>
          <a:p>
            <a:pPr marL="742950" lvl="1" indent="-285750">
              <a:buFont typeface="Arial" panose="020B0604020202020204" pitchFamily="34" charset="0"/>
              <a:buChar char="•"/>
            </a:pPr>
            <a:r>
              <a:rPr lang="en-US" dirty="0">
                <a:solidFill>
                  <a:schemeClr val="tx1">
                    <a:lumMod val="50000"/>
                  </a:schemeClr>
                </a:solidFill>
              </a:rPr>
              <a:t>General inquiries and coaching</a:t>
            </a:r>
          </a:p>
          <a:p>
            <a:pPr marL="742950" lvl="1" indent="-285750">
              <a:buFont typeface="Arial" panose="020B0604020202020204" pitchFamily="34" charset="0"/>
              <a:buChar char="•"/>
            </a:pPr>
            <a:r>
              <a:rPr lang="en-US" dirty="0">
                <a:solidFill>
                  <a:schemeClr val="tx1">
                    <a:lumMod val="50000"/>
                  </a:schemeClr>
                </a:solidFill>
              </a:rPr>
              <a:t>Contact changes for permits or amendments in process</a:t>
            </a:r>
          </a:p>
          <a:p>
            <a:pPr marL="742950" lvl="1" indent="-285750">
              <a:buFont typeface="Arial" panose="020B0604020202020204" pitchFamily="34" charset="0"/>
              <a:buChar char="•"/>
            </a:pPr>
            <a:r>
              <a:rPr lang="en-US" dirty="0">
                <a:solidFill>
                  <a:schemeClr val="tx1">
                    <a:lumMod val="50000"/>
                  </a:schemeClr>
                </a:solidFill>
              </a:rPr>
              <a:t>Fee disputes </a:t>
            </a:r>
          </a:p>
          <a:p>
            <a:endParaRPr lang="en-US" dirty="0">
              <a:solidFill>
                <a:schemeClr val="tx1">
                  <a:lumMod val="50000"/>
                </a:schemeClr>
              </a:solidFill>
            </a:endParaRPr>
          </a:p>
          <a:p>
            <a:r>
              <a:rPr lang="en-US" b="1" dirty="0">
                <a:solidFill>
                  <a:schemeClr val="tx1">
                    <a:lumMod val="50000"/>
                  </a:schemeClr>
                </a:solidFill>
              </a:rPr>
              <a:t>Email the </a:t>
            </a:r>
            <a:r>
              <a:rPr lang="en-US" b="1" u="sng" dirty="0">
                <a:solidFill>
                  <a:schemeClr val="tx1">
                    <a:lumMod val="50000"/>
                  </a:schemeClr>
                </a:solidFill>
              </a:rPr>
              <a:t>assigned reviewer</a:t>
            </a:r>
            <a:r>
              <a:rPr lang="en-US" b="1" dirty="0">
                <a:solidFill>
                  <a:schemeClr val="tx1">
                    <a:lumMod val="50000"/>
                  </a:schemeClr>
                </a:solidFill>
              </a:rPr>
              <a:t> for:</a:t>
            </a:r>
          </a:p>
          <a:p>
            <a:pPr marL="742950" lvl="1" indent="-285750">
              <a:buFont typeface="Arial" panose="020B0604020202020204" pitchFamily="34" charset="0"/>
              <a:buChar char="•"/>
            </a:pPr>
            <a:r>
              <a:rPr lang="en-US" dirty="0">
                <a:solidFill>
                  <a:schemeClr val="tx1">
                    <a:lumMod val="50000"/>
                  </a:schemeClr>
                </a:solidFill>
              </a:rPr>
              <a:t>Application changes for permits or amendments in process</a:t>
            </a:r>
          </a:p>
          <a:p>
            <a:pPr marL="742950" lvl="1" indent="-285750">
              <a:buFont typeface="Arial" panose="020B0604020202020204" pitchFamily="34" charset="0"/>
              <a:buChar char="•"/>
            </a:pPr>
            <a:r>
              <a:rPr lang="en-US" dirty="0">
                <a:solidFill>
                  <a:schemeClr val="tx1">
                    <a:lumMod val="50000"/>
                  </a:schemeClr>
                </a:solidFill>
              </a:rPr>
              <a:t>Corrections required response clarification on converted permits</a:t>
            </a:r>
          </a:p>
          <a:p>
            <a:pPr marL="742950" lvl="1" indent="-285750">
              <a:buFont typeface="Arial" panose="020B0604020202020204" pitchFamily="34" charset="0"/>
              <a:buChar char="•"/>
            </a:pPr>
            <a:r>
              <a:rPr lang="en-US" dirty="0">
                <a:solidFill>
                  <a:schemeClr val="tx1">
                    <a:lumMod val="50000"/>
                  </a:schemeClr>
                </a:solidFill>
              </a:rPr>
              <a:t>Permit status inquiries </a:t>
            </a:r>
            <a:r>
              <a:rPr lang="en-US" i="1" dirty="0">
                <a:solidFill>
                  <a:schemeClr val="tx1">
                    <a:lumMod val="50000"/>
                  </a:schemeClr>
                </a:solidFill>
              </a:rPr>
              <a:t>outside</a:t>
            </a:r>
            <a:r>
              <a:rPr lang="en-US" dirty="0">
                <a:solidFill>
                  <a:schemeClr val="tx1">
                    <a:lumMod val="50000"/>
                  </a:schemeClr>
                </a:solidFill>
              </a:rPr>
              <a:t> the posted permit timelines</a:t>
            </a:r>
          </a:p>
          <a:p>
            <a:endParaRPr lang="en-US" dirty="0">
              <a:solidFill>
                <a:schemeClr val="tx1">
                  <a:lumMod val="50000"/>
                </a:schemeClr>
              </a:solidFill>
            </a:endParaRPr>
          </a:p>
          <a:p>
            <a:r>
              <a:rPr lang="en-US" b="1" dirty="0">
                <a:solidFill>
                  <a:schemeClr val="tx1">
                    <a:lumMod val="50000"/>
                  </a:schemeClr>
                </a:solidFill>
              </a:rPr>
              <a:t>Email </a:t>
            </a:r>
            <a:r>
              <a:rPr lang="en-US" b="1" dirty="0">
                <a:solidFill>
                  <a:schemeClr val="tx1">
                    <a:lumMod val="50000"/>
                  </a:schemeClr>
                </a:solidFill>
                <a:hlinkClick r:id="rId4"/>
              </a:rPr>
              <a:t>SeattleServices_ITHelp@seattle.gov</a:t>
            </a:r>
            <a:r>
              <a:rPr lang="en-US" b="1" dirty="0">
                <a:solidFill>
                  <a:schemeClr val="tx1">
                    <a:lumMod val="50000"/>
                  </a:schemeClr>
                </a:solidFill>
              </a:rPr>
              <a:t> for Seattle Services Portal account issues</a:t>
            </a:r>
          </a:p>
        </p:txBody>
      </p:sp>
    </p:spTree>
    <p:extLst>
      <p:ext uri="{BB962C8B-B14F-4D97-AF65-F5344CB8AC3E}">
        <p14:creationId xmlns:p14="http://schemas.microsoft.com/office/powerpoint/2010/main" val="3888138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F147-6AAF-4E97-A9A7-2D95352B4855}"/>
              </a:ext>
            </a:extLst>
          </p:cNvPr>
          <p:cNvSpPr>
            <a:spLocks noGrp="1"/>
          </p:cNvSpPr>
          <p:nvPr>
            <p:ph type="title"/>
          </p:nvPr>
        </p:nvSpPr>
        <p:spPr/>
        <p:txBody>
          <a:bodyPr/>
          <a:lstStyle/>
          <a:p>
            <a:r>
              <a:rPr lang="en-US"/>
              <a:t>Open Q&amp;A</a:t>
            </a:r>
            <a:endParaRPr lang="en-US" dirty="0"/>
          </a:p>
        </p:txBody>
      </p:sp>
      <p:pic>
        <p:nvPicPr>
          <p:cNvPr id="1026" name="Picture 2" descr="Digital Best Practices: Facebook Q&amp;A – EmpowerLA">
            <a:extLst>
              <a:ext uri="{FF2B5EF4-FFF2-40B4-BE49-F238E27FC236}">
                <a16:creationId xmlns:a16="http://schemas.microsoft.com/office/drawing/2014/main" id="{C134275C-63A0-4030-BF2E-80AB80D48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495" y="1981777"/>
            <a:ext cx="467301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524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62F4-279F-4EA5-BE83-43CDE0765468}"/>
              </a:ext>
            </a:extLst>
          </p:cNvPr>
          <p:cNvSpPr>
            <a:spLocks noGrp="1"/>
          </p:cNvSpPr>
          <p:nvPr>
            <p:ph type="title"/>
          </p:nvPr>
        </p:nvSpPr>
        <p:spPr/>
        <p:txBody>
          <a:bodyPr>
            <a:normAutofit/>
          </a:bodyPr>
          <a:lstStyle/>
          <a:p>
            <a:r>
              <a:rPr lang="en-US" sz="4400" dirty="0"/>
              <a:t>Questions?</a:t>
            </a:r>
          </a:p>
        </p:txBody>
      </p:sp>
      <p:sp>
        <p:nvSpPr>
          <p:cNvPr id="3" name="Content Placeholder 2">
            <a:extLst>
              <a:ext uri="{FF2B5EF4-FFF2-40B4-BE49-F238E27FC236}">
                <a16:creationId xmlns:a16="http://schemas.microsoft.com/office/drawing/2014/main" id="{42240592-7164-41B7-958D-C825671AA7AF}"/>
              </a:ext>
            </a:extLst>
          </p:cNvPr>
          <p:cNvSpPr>
            <a:spLocks noGrp="1"/>
          </p:cNvSpPr>
          <p:nvPr>
            <p:ph idx="1"/>
          </p:nvPr>
        </p:nvSpPr>
        <p:spPr>
          <a:xfrm>
            <a:off x="2079768" y="1902951"/>
            <a:ext cx="8032465" cy="2568407"/>
          </a:xfrm>
        </p:spPr>
        <p:txBody>
          <a:bodyPr/>
          <a:lstStyle/>
          <a:p>
            <a:pPr marL="0" indent="0">
              <a:buNone/>
            </a:pPr>
            <a:endParaRPr lang="en-US" dirty="0"/>
          </a:p>
          <a:p>
            <a:pPr marL="0" indent="0" algn="ctr">
              <a:buNone/>
            </a:pPr>
            <a:r>
              <a:rPr lang="en-US" sz="2800" dirty="0"/>
              <a:t>Melody.Berry@seattle.gov</a:t>
            </a:r>
            <a:endParaRPr lang="en-US" dirty="0"/>
          </a:p>
        </p:txBody>
      </p:sp>
      <p:sp>
        <p:nvSpPr>
          <p:cNvPr id="7" name="Rectangle 6">
            <a:extLst>
              <a:ext uri="{FF2B5EF4-FFF2-40B4-BE49-F238E27FC236}">
                <a16:creationId xmlns:a16="http://schemas.microsoft.com/office/drawing/2014/main" id="{AF7439EA-4923-4A11-96D9-BCFE5896EE8B}"/>
              </a:ext>
            </a:extLst>
          </p:cNvPr>
          <p:cNvSpPr/>
          <p:nvPr/>
        </p:nvSpPr>
        <p:spPr>
          <a:xfrm>
            <a:off x="0" y="3246121"/>
            <a:ext cx="12192000" cy="580694"/>
          </a:xfrm>
          <a:prstGeom prst="rect">
            <a:avLst/>
          </a:prstGeom>
          <a:solidFill>
            <a:srgbClr val="003DA5"/>
          </a:solidFill>
          <a:ln w="12700" cap="flat" cmpd="sng">
            <a:solidFill>
              <a:srgbClr val="31538F"/>
            </a:solidFill>
            <a:prstDash val="solid"/>
            <a:miter lim="800000"/>
            <a:headEnd type="none" w="med" len="med"/>
            <a:tailEnd type="none" w="med" len="med"/>
          </a:ln>
        </p:spPr>
        <p:txBody>
          <a:bodyPr rot="0" spcFirstLastPara="0" vertOverflow="overflow" horzOverflow="overflow" vert="horz" wrap="square" lIns="68569" tIns="34275" rIns="68569" bIns="34275" numCol="1" spcCol="0" rtlCol="0" fromWordArt="0" anchor="ctr" anchorCtr="0" forceAA="0" compatLnSpc="1">
            <a:prstTxWarp prst="textNoShape">
              <a:avLst/>
            </a:prstTxWarp>
            <a:noAutofit/>
          </a:bodyPr>
          <a:lstStyle/>
          <a:p>
            <a:pPr algn="ctr"/>
            <a:endParaRPr lang="en-US" sz="1350" b="1" dirty="0">
              <a:solidFill>
                <a:schemeClr val="lt1"/>
              </a:solidFill>
              <a:latin typeface="Calibri"/>
              <a:ea typeface="Calibri"/>
              <a:cs typeface="Calibri"/>
              <a:sym typeface="Calibri"/>
            </a:endParaRPr>
          </a:p>
        </p:txBody>
      </p:sp>
      <p:sp>
        <p:nvSpPr>
          <p:cNvPr id="8" name="TextBox 7">
            <a:extLst>
              <a:ext uri="{FF2B5EF4-FFF2-40B4-BE49-F238E27FC236}">
                <a16:creationId xmlns:a16="http://schemas.microsoft.com/office/drawing/2014/main" id="{FA6B2CFF-4C1F-4269-A78C-1BEB70D114E9}"/>
              </a:ext>
            </a:extLst>
          </p:cNvPr>
          <p:cNvSpPr txBox="1"/>
          <p:nvPr/>
        </p:nvSpPr>
        <p:spPr>
          <a:xfrm>
            <a:off x="3312795" y="3294094"/>
            <a:ext cx="5566410" cy="507831"/>
          </a:xfrm>
          <a:prstGeom prst="rect">
            <a:avLst/>
          </a:prstGeom>
          <a:noFill/>
        </p:spPr>
        <p:txBody>
          <a:bodyPr wrap="square" rtlCol="0">
            <a:spAutoFit/>
          </a:bodyPr>
          <a:lstStyle/>
          <a:p>
            <a:pPr algn="ctr"/>
            <a:r>
              <a:rPr lang="en-US" sz="2700" dirty="0">
                <a:solidFill>
                  <a:schemeClr val="bg1"/>
                </a:solidFill>
              </a:rPr>
              <a:t>www.seattle.gov/transportation</a:t>
            </a:r>
          </a:p>
        </p:txBody>
      </p:sp>
      <p:pic>
        <p:nvPicPr>
          <p:cNvPr id="4" name="Picture 3">
            <a:extLst>
              <a:ext uri="{FF2B5EF4-FFF2-40B4-BE49-F238E27FC236}">
                <a16:creationId xmlns:a16="http://schemas.microsoft.com/office/drawing/2014/main" id="{0B366A47-CDF5-42A3-A494-0E3799319464}"/>
              </a:ext>
            </a:extLst>
          </p:cNvPr>
          <p:cNvPicPr>
            <a:picLocks noChangeAspect="1"/>
          </p:cNvPicPr>
          <p:nvPr/>
        </p:nvPicPr>
        <p:blipFill>
          <a:blip r:embed="rId3"/>
          <a:stretch>
            <a:fillRect/>
          </a:stretch>
        </p:blipFill>
        <p:spPr>
          <a:xfrm>
            <a:off x="4163400" y="4394034"/>
            <a:ext cx="3865199" cy="579170"/>
          </a:xfrm>
          <a:prstGeom prst="rect">
            <a:avLst/>
          </a:prstGeom>
        </p:spPr>
      </p:pic>
    </p:spTree>
    <p:extLst>
      <p:ext uri="{BB962C8B-B14F-4D97-AF65-F5344CB8AC3E}">
        <p14:creationId xmlns:p14="http://schemas.microsoft.com/office/powerpoint/2010/main" val="47971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88BB3A-6C4B-45DE-87BA-FFD88BD1E042}"/>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defTabSz="914400"/>
            <a:r>
              <a:rPr lang="en-US" kern="1200">
                <a:solidFill>
                  <a:srgbClr val="FFFFFF"/>
                </a:solidFill>
                <a:latin typeface="+mj-lt"/>
                <a:ea typeface="+mj-ea"/>
                <a:cs typeface="+mj-cs"/>
              </a:rPr>
              <a:t>Street Use permit process steps</a:t>
            </a:r>
          </a:p>
        </p:txBody>
      </p:sp>
      <p:sp>
        <p:nvSpPr>
          <p:cNvPr id="7" name="Content Placeholder 2">
            <a:extLst>
              <a:ext uri="{FF2B5EF4-FFF2-40B4-BE49-F238E27FC236}">
                <a16:creationId xmlns:a16="http://schemas.microsoft.com/office/drawing/2014/main" id="{BE1BE960-7418-476D-8788-F763134FDFC2}"/>
              </a:ext>
            </a:extLst>
          </p:cNvPr>
          <p:cNvSpPr txBox="1">
            <a:spLocks/>
          </p:cNvSpPr>
          <p:nvPr/>
        </p:nvSpPr>
        <p:spPr>
          <a:xfrm>
            <a:off x="4699818" y="640082"/>
            <a:ext cx="6848715" cy="2484884"/>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endParaRPr lang="en-US" dirty="0">
              <a:solidFill>
                <a:schemeClr val="tx1"/>
              </a:solidFill>
            </a:endParaRPr>
          </a:p>
          <a:p>
            <a:pPr marL="0" indent="0" defTabSz="914400">
              <a:buNone/>
            </a:pPr>
            <a:r>
              <a:rPr lang="en-US" dirty="0">
                <a:solidFill>
                  <a:schemeClr val="tx1"/>
                </a:solidFill>
              </a:rPr>
              <a:t>Street Use has three review process types:</a:t>
            </a:r>
          </a:p>
          <a:p>
            <a:pPr marL="457200" indent="-457200" defTabSz="914400">
              <a:buFont typeface="+mj-lt"/>
              <a:buAutoNum type="arabicPeriod"/>
            </a:pPr>
            <a:endParaRPr lang="en-US" sz="2000" b="1" dirty="0">
              <a:solidFill>
                <a:schemeClr val="tx1"/>
              </a:solidFill>
            </a:endParaRPr>
          </a:p>
          <a:p>
            <a:pPr marL="457200" indent="-457200" defTabSz="914400">
              <a:buFont typeface="+mj-lt"/>
              <a:buAutoNum type="arabicPeriod"/>
            </a:pPr>
            <a:r>
              <a:rPr lang="en-US" sz="2000" b="1" dirty="0">
                <a:solidFill>
                  <a:schemeClr val="tx1"/>
                </a:solidFill>
              </a:rPr>
              <a:t>Simple Reviews: </a:t>
            </a:r>
            <a:r>
              <a:rPr lang="en-US" sz="2000" dirty="0">
                <a:solidFill>
                  <a:schemeClr val="tx1"/>
                </a:solidFill>
              </a:rPr>
              <a:t>For short term uses with minimal impacts to the right-of-way or some amendments. The Simple Review process has fewer steps than other review processes and does not have the external secondary review functionality. </a:t>
            </a:r>
          </a:p>
          <a:p>
            <a:pPr marL="457200" indent="-457200" defTabSz="914400">
              <a:buFont typeface="+mj-lt"/>
              <a:buAutoNum type="arabicPeriod"/>
            </a:pPr>
            <a:endParaRPr lang="en-US" sz="2000" dirty="0">
              <a:solidFill>
                <a:schemeClr val="tx1"/>
              </a:solidFill>
            </a:endParaRPr>
          </a:p>
          <a:p>
            <a:pPr marL="0" indent="0" defTabSz="914400">
              <a:buNone/>
            </a:pPr>
            <a:endParaRPr lang="en-US" sz="2000" dirty="0">
              <a:solidFill>
                <a:schemeClr val="tx1"/>
              </a:solidFill>
            </a:endParaRPr>
          </a:p>
          <a:p>
            <a:pPr marL="0" indent="-228600" defTabSz="914400">
              <a:spcBef>
                <a:spcPts val="600"/>
              </a:spcBef>
            </a:pPr>
            <a:endParaRPr lang="en-US" sz="2000" dirty="0">
              <a:solidFill>
                <a:schemeClr val="tx1"/>
              </a:solidFill>
            </a:endParaRPr>
          </a:p>
          <a:p>
            <a:pPr marL="514350" indent="-228600" defTabSz="914400"/>
            <a:endParaRPr lang="en-US" sz="2000" dirty="0">
              <a:solidFill>
                <a:schemeClr val="tx1"/>
              </a:solidFill>
            </a:endParaRPr>
          </a:p>
        </p:txBody>
      </p:sp>
      <p:pic>
        <p:nvPicPr>
          <p:cNvPr id="4" name="Picture 3">
            <a:extLst>
              <a:ext uri="{FF2B5EF4-FFF2-40B4-BE49-F238E27FC236}">
                <a16:creationId xmlns:a16="http://schemas.microsoft.com/office/drawing/2014/main" id="{FEAAC353-343B-4755-9176-4B60C73E222F}"/>
              </a:ext>
            </a:extLst>
          </p:cNvPr>
          <p:cNvPicPr>
            <a:picLocks noChangeAspect="1"/>
          </p:cNvPicPr>
          <p:nvPr/>
        </p:nvPicPr>
        <p:blipFill>
          <a:blip r:embed="rId3"/>
          <a:stretch>
            <a:fillRect/>
          </a:stretch>
        </p:blipFill>
        <p:spPr>
          <a:xfrm>
            <a:off x="4677057" y="3265709"/>
            <a:ext cx="6894236" cy="1982092"/>
          </a:xfrm>
          <a:prstGeom prst="rect">
            <a:avLst/>
          </a:prstGeom>
        </p:spPr>
      </p:pic>
    </p:spTree>
    <p:extLst>
      <p:ext uri="{BB962C8B-B14F-4D97-AF65-F5344CB8AC3E}">
        <p14:creationId xmlns:p14="http://schemas.microsoft.com/office/powerpoint/2010/main" val="290462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2BAB-A94B-4347-9A24-4BBED6CB5B80}"/>
              </a:ext>
            </a:extLst>
          </p:cNvPr>
          <p:cNvSpPr>
            <a:spLocks noGrp="1"/>
          </p:cNvSpPr>
          <p:nvPr>
            <p:ph type="title"/>
          </p:nvPr>
        </p:nvSpPr>
        <p:spPr>
          <a:xfrm>
            <a:off x="838200" y="175004"/>
            <a:ext cx="10515600" cy="1325563"/>
          </a:xfrm>
        </p:spPr>
        <p:txBody>
          <a:bodyPr/>
          <a:lstStyle/>
          <a:p>
            <a:r>
              <a:rPr lang="en-US" dirty="0"/>
              <a:t>Street Use permit process steps</a:t>
            </a:r>
          </a:p>
        </p:txBody>
      </p:sp>
      <p:sp>
        <p:nvSpPr>
          <p:cNvPr id="3" name="Content Placeholder 2">
            <a:extLst>
              <a:ext uri="{FF2B5EF4-FFF2-40B4-BE49-F238E27FC236}">
                <a16:creationId xmlns:a16="http://schemas.microsoft.com/office/drawing/2014/main" id="{20A2CC1C-40D1-4BA4-8EE1-6A72CE7226C2}"/>
              </a:ext>
            </a:extLst>
          </p:cNvPr>
          <p:cNvSpPr txBox="1">
            <a:spLocks/>
          </p:cNvSpPr>
          <p:nvPr/>
        </p:nvSpPr>
        <p:spPr>
          <a:xfrm>
            <a:off x="838200" y="1500567"/>
            <a:ext cx="9872050" cy="2121225"/>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endParaRPr lang="en-US" dirty="0">
              <a:solidFill>
                <a:schemeClr val="tx1"/>
              </a:solidFill>
            </a:endParaRPr>
          </a:p>
          <a:p>
            <a:pPr marL="457200" indent="-457200" defTabSz="914400">
              <a:buFont typeface="+mj-lt"/>
              <a:buAutoNum type="arabicPeriod" startAt="2"/>
            </a:pPr>
            <a:r>
              <a:rPr lang="en-US" sz="2000" b="1" dirty="0">
                <a:solidFill>
                  <a:schemeClr val="tx1"/>
                </a:solidFill>
              </a:rPr>
              <a:t>Full Reviews: </a:t>
            </a:r>
            <a:r>
              <a:rPr lang="en-US" sz="2000" dirty="0">
                <a:solidFill>
                  <a:schemeClr val="tx1"/>
                </a:solidFill>
              </a:rPr>
              <a:t>Most Street Use permits follow the Full Review process. The Full Review process allows us to route to external secondary reviews (e.g., Traffic Control Plan, Hub Coordination, Roadway Structures etc.) depending on the mobility and infrastructure impact of the work. If there are no external secondary reviews required, the permit process will be shorter.</a:t>
            </a:r>
          </a:p>
          <a:p>
            <a:pPr marL="0" indent="0" defTabSz="914400">
              <a:buNone/>
            </a:pPr>
            <a:endParaRPr lang="en-US" sz="2000" dirty="0">
              <a:solidFill>
                <a:schemeClr val="tx1"/>
              </a:solidFill>
            </a:endParaRPr>
          </a:p>
          <a:p>
            <a:pPr marL="0" indent="-228600" defTabSz="914400">
              <a:spcBef>
                <a:spcPts val="600"/>
              </a:spcBef>
            </a:pPr>
            <a:endParaRPr lang="en-US" sz="2000" dirty="0">
              <a:solidFill>
                <a:schemeClr val="tx1"/>
              </a:solidFill>
            </a:endParaRPr>
          </a:p>
          <a:p>
            <a:pPr marL="514350" indent="-228600" defTabSz="914400"/>
            <a:endParaRPr lang="en-US" sz="2000" dirty="0">
              <a:solidFill>
                <a:schemeClr val="tx1"/>
              </a:solidFill>
            </a:endParaRPr>
          </a:p>
        </p:txBody>
      </p:sp>
      <p:pic>
        <p:nvPicPr>
          <p:cNvPr id="4" name="Picture 3">
            <a:extLst>
              <a:ext uri="{FF2B5EF4-FFF2-40B4-BE49-F238E27FC236}">
                <a16:creationId xmlns:a16="http://schemas.microsoft.com/office/drawing/2014/main" id="{7E7C7B7D-ADCF-4B7A-A3FA-57C95925F55F}"/>
              </a:ext>
            </a:extLst>
          </p:cNvPr>
          <p:cNvPicPr>
            <a:picLocks noChangeAspect="1"/>
          </p:cNvPicPr>
          <p:nvPr/>
        </p:nvPicPr>
        <p:blipFill>
          <a:blip r:embed="rId2"/>
          <a:stretch>
            <a:fillRect/>
          </a:stretch>
        </p:blipFill>
        <p:spPr>
          <a:xfrm>
            <a:off x="495733" y="3033395"/>
            <a:ext cx="10762886" cy="2926080"/>
          </a:xfrm>
          <a:prstGeom prst="rect">
            <a:avLst/>
          </a:prstGeom>
        </p:spPr>
      </p:pic>
    </p:spTree>
    <p:extLst>
      <p:ext uri="{BB962C8B-B14F-4D97-AF65-F5344CB8AC3E}">
        <p14:creationId xmlns:p14="http://schemas.microsoft.com/office/powerpoint/2010/main" val="251636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2BAB-A94B-4347-9A24-4BBED6CB5B80}"/>
              </a:ext>
            </a:extLst>
          </p:cNvPr>
          <p:cNvSpPr>
            <a:spLocks noGrp="1"/>
          </p:cNvSpPr>
          <p:nvPr>
            <p:ph type="title"/>
          </p:nvPr>
        </p:nvSpPr>
        <p:spPr>
          <a:xfrm>
            <a:off x="838200" y="175004"/>
            <a:ext cx="10515600" cy="1325563"/>
          </a:xfrm>
        </p:spPr>
        <p:txBody>
          <a:bodyPr/>
          <a:lstStyle/>
          <a:p>
            <a:r>
              <a:rPr lang="en-US" dirty="0"/>
              <a:t>Street Use permit process steps</a:t>
            </a:r>
          </a:p>
        </p:txBody>
      </p:sp>
      <p:sp>
        <p:nvSpPr>
          <p:cNvPr id="3" name="Content Placeholder 2">
            <a:extLst>
              <a:ext uri="{FF2B5EF4-FFF2-40B4-BE49-F238E27FC236}">
                <a16:creationId xmlns:a16="http://schemas.microsoft.com/office/drawing/2014/main" id="{20A2CC1C-40D1-4BA4-8EE1-6A72CE7226C2}"/>
              </a:ext>
            </a:extLst>
          </p:cNvPr>
          <p:cNvSpPr txBox="1">
            <a:spLocks/>
          </p:cNvSpPr>
          <p:nvPr/>
        </p:nvSpPr>
        <p:spPr>
          <a:xfrm>
            <a:off x="838200" y="1307775"/>
            <a:ext cx="9872050" cy="2121225"/>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endParaRPr lang="en-US" dirty="0">
              <a:solidFill>
                <a:schemeClr val="tx1"/>
              </a:solidFill>
            </a:endParaRPr>
          </a:p>
          <a:p>
            <a:pPr marL="457200" indent="-457200">
              <a:buFont typeface="+mj-lt"/>
              <a:buAutoNum type="arabicPeriod" startAt="3"/>
            </a:pPr>
            <a:r>
              <a:rPr lang="en-US" sz="2000" b="1" dirty="0">
                <a:solidFill>
                  <a:schemeClr val="tx1"/>
                </a:solidFill>
              </a:rPr>
              <a:t>Street Improvement Reviews: </a:t>
            </a:r>
            <a:r>
              <a:rPr lang="en-US" sz="2000" dirty="0">
                <a:solidFill>
                  <a:schemeClr val="tx1"/>
                </a:solidFill>
              </a:rPr>
              <a:t>Street Improvement Permits (SIPs) have their own review process due to the complexity of the work. SIP reviews have three review phases: Conceptual Review (30%), Design Review (60%), and Formal Review (90%) + Pre-Construction. </a:t>
            </a:r>
            <a:r>
              <a:rPr lang="en-US" sz="2000" b="1" dirty="0">
                <a:solidFill>
                  <a:schemeClr val="tx1"/>
                </a:solidFill>
              </a:rPr>
              <a:t>SIP Lite </a:t>
            </a:r>
            <a:r>
              <a:rPr lang="en-US" sz="2000" dirty="0">
                <a:solidFill>
                  <a:schemeClr val="tx1"/>
                </a:solidFill>
              </a:rPr>
              <a:t>permits skip the Design Review phase. </a:t>
            </a:r>
          </a:p>
          <a:p>
            <a:pPr marL="0" indent="0" defTabSz="914400">
              <a:buNone/>
            </a:pPr>
            <a:endParaRPr lang="en-US" sz="2000" dirty="0">
              <a:solidFill>
                <a:schemeClr val="tx1"/>
              </a:solidFill>
            </a:endParaRPr>
          </a:p>
          <a:p>
            <a:pPr marL="0" indent="-228600" defTabSz="914400">
              <a:spcBef>
                <a:spcPts val="600"/>
              </a:spcBef>
            </a:pPr>
            <a:endParaRPr lang="en-US" sz="2000" dirty="0">
              <a:solidFill>
                <a:schemeClr val="tx1"/>
              </a:solidFill>
            </a:endParaRPr>
          </a:p>
          <a:p>
            <a:pPr marL="514350" indent="-228600" defTabSz="914400"/>
            <a:endParaRPr lang="en-US" sz="2000" dirty="0">
              <a:solidFill>
                <a:schemeClr val="tx1"/>
              </a:solidFill>
            </a:endParaRPr>
          </a:p>
        </p:txBody>
      </p:sp>
      <p:pic>
        <p:nvPicPr>
          <p:cNvPr id="5" name="Picture 4">
            <a:extLst>
              <a:ext uri="{FF2B5EF4-FFF2-40B4-BE49-F238E27FC236}">
                <a16:creationId xmlns:a16="http://schemas.microsoft.com/office/drawing/2014/main" id="{77A1BA41-1C80-4876-8E81-D49E08A4CD78}"/>
              </a:ext>
            </a:extLst>
          </p:cNvPr>
          <p:cNvPicPr>
            <a:picLocks noChangeAspect="1"/>
          </p:cNvPicPr>
          <p:nvPr/>
        </p:nvPicPr>
        <p:blipFill rotWithShape="1">
          <a:blip r:embed="rId3"/>
          <a:srcRect t="7152" b="2431"/>
          <a:stretch/>
        </p:blipFill>
        <p:spPr>
          <a:xfrm>
            <a:off x="701040" y="2861080"/>
            <a:ext cx="10789920" cy="3191025"/>
          </a:xfrm>
          <a:prstGeom prst="rect">
            <a:avLst/>
          </a:prstGeom>
        </p:spPr>
      </p:pic>
    </p:spTree>
    <p:extLst>
      <p:ext uri="{BB962C8B-B14F-4D97-AF65-F5344CB8AC3E}">
        <p14:creationId xmlns:p14="http://schemas.microsoft.com/office/powerpoint/2010/main" val="199923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391C-132A-4B98-8993-AF79B69C1CF3}"/>
              </a:ext>
            </a:extLst>
          </p:cNvPr>
          <p:cNvSpPr>
            <a:spLocks noGrp="1"/>
          </p:cNvSpPr>
          <p:nvPr>
            <p:ph type="title"/>
          </p:nvPr>
        </p:nvSpPr>
        <p:spPr/>
        <p:txBody>
          <a:bodyPr/>
          <a:lstStyle/>
          <a:p>
            <a:r>
              <a:rPr lang="en-US" dirty="0"/>
              <a:t>How to request changes to an in-process application</a:t>
            </a:r>
          </a:p>
        </p:txBody>
      </p:sp>
      <p:pic>
        <p:nvPicPr>
          <p:cNvPr id="3" name="Picture 2">
            <a:extLst>
              <a:ext uri="{FF2B5EF4-FFF2-40B4-BE49-F238E27FC236}">
                <a16:creationId xmlns:a16="http://schemas.microsoft.com/office/drawing/2014/main" id="{544173CA-EC50-4BED-A2BC-10B2D7C71B7D}"/>
              </a:ext>
            </a:extLst>
          </p:cNvPr>
          <p:cNvPicPr>
            <a:picLocks noChangeAspect="1"/>
          </p:cNvPicPr>
          <p:nvPr/>
        </p:nvPicPr>
        <p:blipFill>
          <a:blip r:embed="rId3"/>
          <a:stretch>
            <a:fillRect/>
          </a:stretch>
        </p:blipFill>
        <p:spPr>
          <a:xfrm>
            <a:off x="7508034" y="1690689"/>
            <a:ext cx="3509576" cy="3840480"/>
          </a:xfrm>
          <a:prstGeom prst="rect">
            <a:avLst/>
          </a:prstGeom>
          <a:ln w="38100">
            <a:solidFill>
              <a:schemeClr val="tx1"/>
            </a:solidFill>
          </a:ln>
        </p:spPr>
      </p:pic>
      <p:sp>
        <p:nvSpPr>
          <p:cNvPr id="4" name="TextBox 3">
            <a:extLst>
              <a:ext uri="{FF2B5EF4-FFF2-40B4-BE49-F238E27FC236}">
                <a16:creationId xmlns:a16="http://schemas.microsoft.com/office/drawing/2014/main" id="{F850B6B2-D6BA-4152-9818-FC1AC8D04421}"/>
              </a:ext>
            </a:extLst>
          </p:cNvPr>
          <p:cNvSpPr txBox="1"/>
          <p:nvPr/>
        </p:nvSpPr>
        <p:spPr>
          <a:xfrm>
            <a:off x="838200" y="1807539"/>
            <a:ext cx="5660871"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tx1">
                    <a:lumMod val="50000"/>
                  </a:schemeClr>
                </a:solidFill>
              </a:rPr>
              <a:t>Once an application is submitted, there is no way to edit the application information from the Seattle Services Portal</a:t>
            </a:r>
          </a:p>
          <a:p>
            <a:pPr marL="342900" indent="-342900">
              <a:buFont typeface="Arial" panose="020B0604020202020204" pitchFamily="34" charset="0"/>
              <a:buChar char="•"/>
            </a:pPr>
            <a:endParaRPr lang="en-US" sz="2400" b="1" dirty="0">
              <a:solidFill>
                <a:schemeClr val="tx1">
                  <a:lumMod val="50000"/>
                </a:schemeClr>
              </a:solidFill>
            </a:endParaRPr>
          </a:p>
          <a:p>
            <a:pPr marL="342900" indent="-342900">
              <a:buFont typeface="Arial" panose="020B0604020202020204" pitchFamily="34" charset="0"/>
              <a:buChar char="•"/>
            </a:pPr>
            <a:r>
              <a:rPr lang="en-US" sz="2400" b="1" dirty="0">
                <a:solidFill>
                  <a:schemeClr val="tx1">
                    <a:lumMod val="50000"/>
                  </a:schemeClr>
                </a:solidFill>
              </a:rPr>
              <a:t>To request changes to an in-process application , email the assigned reviewer</a:t>
            </a:r>
          </a:p>
          <a:p>
            <a:pPr marL="342900" indent="-342900">
              <a:buFont typeface="Arial" panose="020B0604020202020204" pitchFamily="34" charset="0"/>
              <a:buChar char="•"/>
            </a:pPr>
            <a:endParaRPr lang="en-US" sz="2400" b="1" dirty="0">
              <a:solidFill>
                <a:schemeClr val="tx1">
                  <a:lumMod val="50000"/>
                </a:schemeClr>
              </a:solidFill>
            </a:endParaRPr>
          </a:p>
          <a:p>
            <a:pPr marL="342900" indent="-342900">
              <a:buFont typeface="Arial" panose="020B0604020202020204" pitchFamily="34" charset="0"/>
              <a:buChar char="•"/>
            </a:pPr>
            <a:r>
              <a:rPr lang="en-US" sz="2400" b="1" dirty="0">
                <a:solidFill>
                  <a:schemeClr val="tx1">
                    <a:lumMod val="50000"/>
                  </a:schemeClr>
                </a:solidFill>
              </a:rPr>
              <a:t>You can find the assigned reviewer on the Screening or Primary Review tasks</a:t>
            </a:r>
          </a:p>
        </p:txBody>
      </p:sp>
    </p:spTree>
    <p:extLst>
      <p:ext uri="{BB962C8B-B14F-4D97-AF65-F5344CB8AC3E}">
        <p14:creationId xmlns:p14="http://schemas.microsoft.com/office/powerpoint/2010/main" val="3559992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85B1-1A80-4CAA-A01B-B36B225C746A}"/>
              </a:ext>
            </a:extLst>
          </p:cNvPr>
          <p:cNvSpPr>
            <a:spLocks noGrp="1"/>
          </p:cNvSpPr>
          <p:nvPr>
            <p:ph type="title"/>
          </p:nvPr>
        </p:nvSpPr>
        <p:spPr>
          <a:xfrm>
            <a:off x="559241" y="171163"/>
            <a:ext cx="10515600" cy="1325563"/>
          </a:xfrm>
        </p:spPr>
        <p:txBody>
          <a:bodyPr/>
          <a:lstStyle/>
          <a:p>
            <a:r>
              <a:rPr lang="en-US"/>
              <a:t>Target dates vs. overall process time</a:t>
            </a:r>
            <a:endParaRPr lang="en-US" dirty="0"/>
          </a:p>
        </p:txBody>
      </p:sp>
      <p:sp>
        <p:nvSpPr>
          <p:cNvPr id="4" name="Content Placeholder 2">
            <a:extLst>
              <a:ext uri="{FF2B5EF4-FFF2-40B4-BE49-F238E27FC236}">
                <a16:creationId xmlns:a16="http://schemas.microsoft.com/office/drawing/2014/main" id="{1111ECA8-9B6B-4095-9865-1D221A07CFC1}"/>
              </a:ext>
            </a:extLst>
          </p:cNvPr>
          <p:cNvSpPr txBox="1">
            <a:spLocks/>
          </p:cNvSpPr>
          <p:nvPr/>
        </p:nvSpPr>
        <p:spPr>
          <a:xfrm>
            <a:off x="559241" y="1690690"/>
            <a:ext cx="7559523"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7000"/>
              </a:lnSpc>
            </a:pPr>
            <a:r>
              <a:rPr lang="en-US">
                <a:latin typeface="Calibri" panose="020F0502020204030204" pitchFamily="34" charset="0"/>
                <a:ea typeface="Times New Roman" panose="02020603050405020304" pitchFamily="18" charset="0"/>
                <a:cs typeface="Calibri" panose="020F0502020204030204" pitchFamily="34" charset="0"/>
              </a:rPr>
              <a:t>Just as SDCI does, we use target dates to prioritize and assign steps of the permit process </a:t>
            </a:r>
          </a:p>
          <a:p>
            <a:pPr>
              <a:lnSpc>
                <a:spcPct val="107000"/>
              </a:lnSpc>
            </a:pPr>
            <a:endParaRPr lang="en-US">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a:latin typeface="Calibri" panose="020F0502020204030204" pitchFamily="34" charset="0"/>
                <a:ea typeface="Times New Roman" panose="02020603050405020304" pitchFamily="18" charset="0"/>
                <a:cs typeface="Calibri" panose="020F0502020204030204" pitchFamily="34" charset="0"/>
              </a:rPr>
              <a:t>The </a:t>
            </a:r>
            <a:r>
              <a:rPr lang="en-US" b="1">
                <a:latin typeface="Calibri" panose="020F0502020204030204" pitchFamily="34" charset="0"/>
                <a:ea typeface="Times New Roman" panose="02020603050405020304" pitchFamily="18" charset="0"/>
                <a:cs typeface="Calibri" panose="020F0502020204030204" pitchFamily="34" charset="0"/>
              </a:rPr>
              <a:t>Targeted For</a:t>
            </a:r>
            <a:r>
              <a:rPr lang="en-US">
                <a:latin typeface="Calibri" panose="020F0502020204030204" pitchFamily="34" charset="0"/>
                <a:ea typeface="Times New Roman" panose="02020603050405020304" pitchFamily="18" charset="0"/>
                <a:cs typeface="Calibri" panose="020F0502020204030204" pitchFamily="34" charset="0"/>
              </a:rPr>
              <a:t> date found on each permit step on the Seattle Services Portal are target dates based on goals that we established for “typical” permit step timelines</a:t>
            </a:r>
          </a:p>
          <a:p>
            <a:pPr>
              <a:lnSpc>
                <a:spcPct val="107000"/>
              </a:lnSpc>
            </a:pPr>
            <a:endParaRPr lang="en-US"/>
          </a:p>
          <a:p>
            <a:pPr>
              <a:lnSpc>
                <a:spcPct val="107000"/>
              </a:lnSpc>
            </a:pPr>
            <a:r>
              <a:rPr lang="en-US"/>
              <a:t>This is the target date for </a:t>
            </a:r>
            <a:r>
              <a:rPr lang="en-US" u="sng"/>
              <a:t>that step only</a:t>
            </a:r>
            <a:endParaRPr lang="en-US" u="sng">
              <a:latin typeface="Calibri" panose="020F0502020204030204" pitchFamily="34" charset="0"/>
              <a:ea typeface="Calibri" panose="020F0502020204030204" pitchFamily="34" charset="0"/>
              <a:cs typeface="Times New Roman" panose="02020603050405020304" pitchFamily="18" charset="0"/>
            </a:endParaRPr>
          </a:p>
          <a:p>
            <a:pPr marL="342900" lvl="1" indent="0">
              <a:buNone/>
            </a:pPr>
            <a:endParaRPr lang="en-US" sz="2200" dirty="0"/>
          </a:p>
        </p:txBody>
      </p:sp>
      <p:pic>
        <p:nvPicPr>
          <p:cNvPr id="5" name="Picture 4">
            <a:extLst>
              <a:ext uri="{FF2B5EF4-FFF2-40B4-BE49-F238E27FC236}">
                <a16:creationId xmlns:a16="http://schemas.microsoft.com/office/drawing/2014/main" id="{E69D95AA-772D-4BB4-8EDF-BA3B8ADE56FF}"/>
              </a:ext>
            </a:extLst>
          </p:cNvPr>
          <p:cNvPicPr>
            <a:picLocks noChangeAspect="1"/>
          </p:cNvPicPr>
          <p:nvPr/>
        </p:nvPicPr>
        <p:blipFill rotWithShape="1">
          <a:blip r:embed="rId2"/>
          <a:srcRect l="6236" r="6729"/>
          <a:stretch/>
        </p:blipFill>
        <p:spPr>
          <a:xfrm>
            <a:off x="8054105" y="1417320"/>
            <a:ext cx="3959794" cy="4023360"/>
          </a:xfrm>
          <a:prstGeom prst="rect">
            <a:avLst/>
          </a:prstGeom>
        </p:spPr>
      </p:pic>
    </p:spTree>
    <p:extLst>
      <p:ext uri="{BB962C8B-B14F-4D97-AF65-F5344CB8AC3E}">
        <p14:creationId xmlns:p14="http://schemas.microsoft.com/office/powerpoint/2010/main" val="192513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13F2D9-CB46-44DC-BB01-AFCBC654254B}"/>
              </a:ext>
            </a:extLst>
          </p:cNvPr>
          <p:cNvPicPr>
            <a:picLocks noChangeAspect="1"/>
          </p:cNvPicPr>
          <p:nvPr/>
        </p:nvPicPr>
        <p:blipFill>
          <a:blip r:embed="rId2"/>
          <a:stretch>
            <a:fillRect/>
          </a:stretch>
        </p:blipFill>
        <p:spPr>
          <a:xfrm>
            <a:off x="5403850" y="2320925"/>
            <a:ext cx="6686550" cy="2724150"/>
          </a:xfrm>
          <a:prstGeom prst="rect">
            <a:avLst/>
          </a:prstGeom>
        </p:spPr>
      </p:pic>
      <p:sp>
        <p:nvSpPr>
          <p:cNvPr id="2" name="Title 1">
            <a:extLst>
              <a:ext uri="{FF2B5EF4-FFF2-40B4-BE49-F238E27FC236}">
                <a16:creationId xmlns:a16="http://schemas.microsoft.com/office/drawing/2014/main" id="{E93085B1-1A80-4CAA-A01B-B36B225C746A}"/>
              </a:ext>
            </a:extLst>
          </p:cNvPr>
          <p:cNvSpPr>
            <a:spLocks noGrp="1"/>
          </p:cNvSpPr>
          <p:nvPr>
            <p:ph type="title"/>
          </p:nvPr>
        </p:nvSpPr>
        <p:spPr>
          <a:xfrm>
            <a:off x="309861" y="165893"/>
            <a:ext cx="10515600" cy="1325563"/>
          </a:xfrm>
        </p:spPr>
        <p:txBody>
          <a:bodyPr/>
          <a:lstStyle/>
          <a:p>
            <a:r>
              <a:rPr lang="en-US" dirty="0"/>
              <a:t>Target dates vs. overall process time</a:t>
            </a:r>
          </a:p>
        </p:txBody>
      </p:sp>
      <p:sp>
        <p:nvSpPr>
          <p:cNvPr id="4" name="Content Placeholder 2">
            <a:extLst>
              <a:ext uri="{FF2B5EF4-FFF2-40B4-BE49-F238E27FC236}">
                <a16:creationId xmlns:a16="http://schemas.microsoft.com/office/drawing/2014/main" id="{1111ECA8-9B6B-4095-9865-1D221A07CFC1}"/>
              </a:ext>
            </a:extLst>
          </p:cNvPr>
          <p:cNvSpPr txBox="1">
            <a:spLocks/>
          </p:cNvSpPr>
          <p:nvPr/>
        </p:nvSpPr>
        <p:spPr>
          <a:xfrm>
            <a:off x="309861" y="1574800"/>
            <a:ext cx="5425921" cy="4216400"/>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7000"/>
              </a:lnSpc>
            </a:pPr>
            <a:r>
              <a:rPr lang="en-US">
                <a:latin typeface="Calibri" panose="020F0502020204030204" pitchFamily="34" charset="0"/>
                <a:ea typeface="Times New Roman" panose="02020603050405020304" pitchFamily="18" charset="0"/>
                <a:cs typeface="Calibri" panose="020F0502020204030204" pitchFamily="34" charset="0"/>
              </a:rPr>
              <a:t>Each step of the review process has a target date assigned</a:t>
            </a:r>
          </a:p>
          <a:p>
            <a:pPr>
              <a:lnSpc>
                <a:spcPct val="107000"/>
              </a:lnSpc>
            </a:pPr>
            <a:endParaRPr lang="en-US">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a:t>The overall timeline of a review cycle includes the “typical” time to process each permit step and may vary by permit type</a:t>
            </a:r>
          </a:p>
          <a:p>
            <a:pPr>
              <a:lnSpc>
                <a:spcPct val="107000"/>
              </a:lnSpc>
            </a:pPr>
            <a:endParaRPr lang="en-US"/>
          </a:p>
          <a:p>
            <a:pPr>
              <a:lnSpc>
                <a:spcPct val="107000"/>
              </a:lnSpc>
            </a:pPr>
            <a:r>
              <a:rPr lang="en-US"/>
              <a:t>One review cycle includes the shown steps</a:t>
            </a:r>
          </a:p>
          <a:p>
            <a:pPr marL="342900" lvl="1" indent="0">
              <a:buNone/>
            </a:pPr>
            <a:endParaRPr lang="en-US" sz="2200" dirty="0"/>
          </a:p>
        </p:txBody>
      </p:sp>
    </p:spTree>
    <p:extLst>
      <p:ext uri="{BB962C8B-B14F-4D97-AF65-F5344CB8AC3E}">
        <p14:creationId xmlns:p14="http://schemas.microsoft.com/office/powerpoint/2010/main" val="668910282"/>
      </p:ext>
    </p:extLst>
  </p:cSld>
  <p:clrMapOvr>
    <a:masterClrMapping/>
  </p:clrMapOvr>
</p:sld>
</file>

<file path=ppt/theme/theme1.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2.xml><?xml version="1.0" encoding="utf-8"?>
<a:theme xmlns:a="http://schemas.openxmlformats.org/drawingml/2006/main" name="4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3.xml><?xml version="1.0" encoding="utf-8"?>
<a:theme xmlns:a="http://schemas.openxmlformats.org/drawingml/2006/main" name="3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FD2F0E33E803419EAE818471D80FE7" ma:contentTypeVersion="10" ma:contentTypeDescription="Create a new document." ma:contentTypeScope="" ma:versionID="2d42e335afdd7b4af0ec9cbd1e5731e0">
  <xsd:schema xmlns:xsd="http://www.w3.org/2001/XMLSchema" xmlns:xs="http://www.w3.org/2001/XMLSchema" xmlns:p="http://schemas.microsoft.com/office/2006/metadata/properties" xmlns:ns3="a634f68e-6933-47c9-9855-e74ab711f9d9" xmlns:ns4="d5770308-502d-4600-9991-decfa01fb61a" targetNamespace="http://schemas.microsoft.com/office/2006/metadata/properties" ma:root="true" ma:fieldsID="8123a1567a48f3d36a3e622568f3c1f9" ns3:_="" ns4:_="">
    <xsd:import namespace="a634f68e-6933-47c9-9855-e74ab711f9d9"/>
    <xsd:import namespace="d5770308-502d-4600-9991-decfa01fb61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4f68e-6933-47c9-9855-e74ab711f9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770308-502d-4600-9991-decfa01fb6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B7A017-59A7-40F2-B2E7-A59E80483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4f68e-6933-47c9-9855-e74ab711f9d9"/>
    <ds:schemaRef ds:uri="d5770308-502d-4600-9991-decfa01fb6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A82C13-6FD8-4D5E-B1CD-6BADBA76DEB0}">
  <ds:schemaRefs>
    <ds:schemaRef ds:uri="http://schemas.microsoft.com/sharepoint/v3/contenttype/forms"/>
  </ds:schemaRefs>
</ds:datastoreItem>
</file>

<file path=customXml/itemProps3.xml><?xml version="1.0" encoding="utf-8"?>
<ds:datastoreItem xmlns:ds="http://schemas.openxmlformats.org/officeDocument/2006/customXml" ds:itemID="{2F0CD351-0561-4B41-9079-EB7703943CE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TotalTime>
  <Words>3831</Words>
  <Application>Microsoft Office PowerPoint</Application>
  <PresentationFormat>Widescreen</PresentationFormat>
  <Paragraphs>450</Paragraphs>
  <Slides>39</Slides>
  <Notes>22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39</vt:i4>
      </vt:variant>
    </vt:vector>
  </HeadingPairs>
  <TitlesOfParts>
    <vt:vector size="46" baseType="lpstr">
      <vt:lpstr>Seattle Text</vt:lpstr>
      <vt:lpstr>Calibri</vt:lpstr>
      <vt:lpstr>Wingdings</vt:lpstr>
      <vt:lpstr>Arial</vt:lpstr>
      <vt:lpstr>Office Theme</vt:lpstr>
      <vt:lpstr>4_Office Theme</vt:lpstr>
      <vt:lpstr>3_Office Theme</vt:lpstr>
      <vt:lpstr>Street Use 101 and Q&amp;A Session – Q1 2021</vt:lpstr>
      <vt:lpstr>Our vision, mission, and core values</vt:lpstr>
      <vt:lpstr>Street Use 101 </vt:lpstr>
      <vt:lpstr>Street Use permit process steps</vt:lpstr>
      <vt:lpstr>Street Use permit process steps</vt:lpstr>
      <vt:lpstr>Street Use permit process steps</vt:lpstr>
      <vt:lpstr>How to request changes to an in-process application</vt:lpstr>
      <vt:lpstr>Target dates vs. overall process time</vt:lpstr>
      <vt:lpstr>Target dates vs. overall process time</vt:lpstr>
      <vt:lpstr>Target dates vs. overall process time</vt:lpstr>
      <vt:lpstr>Utility Major Permit Thresholds</vt:lpstr>
      <vt:lpstr>Utility use vs. permit expiration dates</vt:lpstr>
      <vt:lpstr>Utility use vs. permit  expiration dates</vt:lpstr>
      <vt:lpstr>Utility use vs. permit expiration dates</vt:lpstr>
      <vt:lpstr>How to manage inspections during the 6-month expiration period</vt:lpstr>
      <vt:lpstr>How to manage inspections during the 6-month expiration period</vt:lpstr>
      <vt:lpstr>How to respond to corrections </vt:lpstr>
      <vt:lpstr>How to respond to corrections </vt:lpstr>
      <vt:lpstr>How to respond to  corrections </vt:lpstr>
      <vt:lpstr>Corrections and Corrections Response documents</vt:lpstr>
      <vt:lpstr>How to find the Street Use Comment Sheet and other documents</vt:lpstr>
      <vt:lpstr>How to respond to  corrections </vt:lpstr>
      <vt:lpstr>How to respond to  corrections </vt:lpstr>
      <vt:lpstr>What to do when the record status is still Awaiting Corrections</vt:lpstr>
      <vt:lpstr>Minor Utility – Side Sewer/Drainage Permit</vt:lpstr>
      <vt:lpstr>New side sewer permit process   Option 1: Contractor applies for SDCI side sewer permit first</vt:lpstr>
      <vt:lpstr>New side sewer process – Opt. 1</vt:lpstr>
      <vt:lpstr>New side sewer permit process   Option 2: Contractor applies for SDOT side sewer permit first</vt:lpstr>
      <vt:lpstr>New side sewer process summary</vt:lpstr>
      <vt:lpstr>New Change Existing Contact Form</vt:lpstr>
      <vt:lpstr>New grant access functionality</vt:lpstr>
      <vt:lpstr>New grant access functionality</vt:lpstr>
      <vt:lpstr>New Permit Priority application section</vt:lpstr>
      <vt:lpstr>Traffic Control Plan tips</vt:lpstr>
      <vt:lpstr>PowerPoint Presentation</vt:lpstr>
      <vt:lpstr>PowerPoint Presentation</vt:lpstr>
      <vt:lpstr>How to get help if you can’t find the answer</vt:lpstr>
      <vt:lpstr>Open Q&amp;A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Use 101 and Q&amp;A Session – Q1 2021</dc:title>
  <dc:creator>Berry, Melody</dc:creator>
  <cp:lastModifiedBy>Berry, Melody</cp:lastModifiedBy>
  <cp:revision>1</cp:revision>
  <dcterms:created xsi:type="dcterms:W3CDTF">2021-03-12T03:23:50Z</dcterms:created>
  <dcterms:modified xsi:type="dcterms:W3CDTF">2021-03-12T16:33:39Z</dcterms:modified>
</cp:coreProperties>
</file>